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1277" r:id="rId2"/>
    <p:sldId id="126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86"/>
  </p:normalViewPr>
  <p:slideViewPr>
    <p:cSldViewPr snapToGrid="0">
      <p:cViewPr varScale="1">
        <p:scale>
          <a:sx n="109" d="100"/>
          <a:sy n="109" d="100"/>
        </p:scale>
        <p:origin x="70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93AA57-1B4B-DED4-21E9-25D2CB2F43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I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74B72C7-D35B-61FA-D565-1EEA90F512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21B48F-CEAE-D83C-7387-5C497F0EC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82DBA-A16B-2E4F-AF8C-7CC59CCA7BB7}" type="datetimeFigureOut">
              <a:rPr lang="en-IE" smtClean="0"/>
              <a:t>28/04/2026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566B98-F50D-91E7-25EF-53F33BAF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E63529-948B-E9B2-4553-B425B05035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EA068-A2AA-6A48-88B2-850713B2D82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0704090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6FA2C6-4B48-8238-0D8C-05FD185B17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34A306-F374-27BD-D27B-90A0FE1C0F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87C3CD-6CA9-C865-8DD0-4A0868530D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82DBA-A16B-2E4F-AF8C-7CC59CCA7BB7}" type="datetimeFigureOut">
              <a:rPr lang="en-IE" smtClean="0"/>
              <a:t>28/04/2026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234A16-21DB-8963-0068-0268E9C33C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5A535E-7778-FB2A-276B-E385A9EC6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EA068-A2AA-6A48-88B2-850713B2D82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270688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F0C4D15-CDD4-1E3A-3A23-BA07B36F0B7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2645284-F964-7DE3-E6C8-933530B1F9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F90A13-B475-9324-03E7-1C52E98C33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82DBA-A16B-2E4F-AF8C-7CC59CCA7BB7}" type="datetimeFigureOut">
              <a:rPr lang="en-IE" smtClean="0"/>
              <a:t>28/04/2026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AADF11-FB9B-1C3C-715D-B296DD0B17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5A071B-A8D0-1FEC-A187-C021BD9A0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EA068-A2AA-6A48-88B2-850713B2D82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9602962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Left Title - Ima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16">
            <a:extLst>
              <a:ext uri="{FF2B5EF4-FFF2-40B4-BE49-F238E27FC236}">
                <a16:creationId xmlns:a16="http://schemas.microsoft.com/office/drawing/2014/main" id="{9699A89A-7B3E-65C2-BEDB-A74180DE4D7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77683" y="754742"/>
            <a:ext cx="5518317" cy="1569659"/>
          </a:xfrm>
          <a:prstGeom prst="rect">
            <a:avLst/>
          </a:prstGeom>
          <a:noFill/>
        </p:spPr>
        <p:txBody>
          <a:bodyPr/>
          <a:lstStyle>
            <a:lvl1pPr marL="0" indent="0">
              <a:lnSpc>
                <a:spcPts val="4400"/>
              </a:lnSpc>
              <a:buNone/>
              <a:defRPr sz="44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IE"/>
              <a:t>Presentation</a:t>
            </a:r>
          </a:p>
          <a:p>
            <a:pPr lvl="0"/>
            <a:r>
              <a:rPr lang="en-IE"/>
              <a:t>title here</a:t>
            </a:r>
          </a:p>
        </p:txBody>
      </p:sp>
      <p:sp>
        <p:nvSpPr>
          <p:cNvPr id="16" name="Text Placeholder 16">
            <a:extLst>
              <a:ext uri="{FF2B5EF4-FFF2-40B4-BE49-F238E27FC236}">
                <a16:creationId xmlns:a16="http://schemas.microsoft.com/office/drawing/2014/main" id="{44C5E36E-5EBB-A673-A94B-E98FB221FAE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77683" y="2365852"/>
            <a:ext cx="5518317" cy="1656468"/>
          </a:xfrm>
          <a:prstGeom prst="rect">
            <a:avLst/>
          </a:prstGeom>
          <a:noFill/>
        </p:spPr>
        <p:txBody>
          <a:bodyPr/>
          <a:lstStyle>
            <a:lvl1pPr marL="0" indent="0">
              <a:lnSpc>
                <a:spcPts val="2400"/>
              </a:lnSpc>
              <a:buNone/>
              <a:defRPr sz="2400" b="1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lang="en-IE"/>
              <a:t>Presentation subtitle here</a:t>
            </a:r>
          </a:p>
        </p:txBody>
      </p:sp>
    </p:spTree>
    <p:extLst>
      <p:ext uri="{BB962C8B-B14F-4D97-AF65-F5344CB8AC3E}">
        <p14:creationId xmlns:p14="http://schemas.microsoft.com/office/powerpoint/2010/main" val="19483012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92EEB1-2F21-EB64-C856-7DB73D8C9A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7AC757-CF50-639B-1814-F6A54B5CB2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032E6D-E33E-6C8D-657F-06E2A8B0DC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82DBA-A16B-2E4F-AF8C-7CC59CCA7BB7}" type="datetimeFigureOut">
              <a:rPr lang="en-IE" smtClean="0"/>
              <a:t>28/04/2026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4DD285-4BB0-938B-27A1-65B16A63D5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D35103-732F-0DC7-C6E6-D9A57A6E14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EA068-A2AA-6A48-88B2-850713B2D82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59200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5A1A2A-E3E3-3651-3388-BB4C9FADA6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6D5C5C-0AD5-1D3D-4F5C-153AB7772C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055EDF-92A4-0EF9-EB33-73F44B87A3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82DBA-A16B-2E4F-AF8C-7CC59CCA7BB7}" type="datetimeFigureOut">
              <a:rPr lang="en-IE" smtClean="0"/>
              <a:t>28/04/2026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D6AF6F-C99C-1779-3781-0217793E3A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5B7B09-C62C-3594-AD91-3E4316D46D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EA068-A2AA-6A48-88B2-850713B2D82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9326025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ED7583-6C8C-D825-0303-FA43CB23F9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8941C8-9999-C67A-A8A6-DEDADEC4ED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EC2D0F-5A66-9D53-ED55-4F0CAF4779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92E18E-3262-B021-EC28-5ECC1B4E8C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82DBA-A16B-2E4F-AF8C-7CC59CCA7BB7}" type="datetimeFigureOut">
              <a:rPr lang="en-IE" smtClean="0"/>
              <a:t>28/04/2026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EC0C5C-57AD-0B85-054B-5BE3181F18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6A0898-456C-3AB2-DF5B-C255F3C82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EA068-A2AA-6A48-88B2-850713B2D82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5391065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F7A487-8FCE-F0EB-CD0F-4DDB00E0EB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30EE67-FC73-A58D-009E-662A817E27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4476C4-A44E-9A13-A8D6-A0BB587329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AF8DF15-4192-D9A6-2EB3-D87EAE49EB2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677977E-091F-3CCB-7879-C9CF12E812E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6B59E92-D002-F9A9-BCCD-27CF2A0A1F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82DBA-A16B-2E4F-AF8C-7CC59CCA7BB7}" type="datetimeFigureOut">
              <a:rPr lang="en-IE" smtClean="0"/>
              <a:t>28/04/2026</a:t>
            </a:fld>
            <a:endParaRPr lang="en-I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7E9B835-D293-15E2-78E9-85F84C7A50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FC56E67-25F2-58A3-3144-F2130082BF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EA068-A2AA-6A48-88B2-850713B2D82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965951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7CEF6A-083E-BD22-BAA5-56972ADA0E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I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14D198E-ED45-1D3D-035C-38C15048E1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82DBA-A16B-2E4F-AF8C-7CC59CCA7BB7}" type="datetimeFigureOut">
              <a:rPr lang="en-IE" smtClean="0"/>
              <a:t>28/04/2026</a:t>
            </a:fld>
            <a:endParaRPr lang="en-I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678B59B-708B-D72B-E142-FF3AEDAF13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396942D-077C-89EC-BDD0-6EB72A4A9F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EA068-A2AA-6A48-88B2-850713B2D82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197627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B6225D4-4988-361C-AB66-539A6BDE7C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82DBA-A16B-2E4F-AF8C-7CC59CCA7BB7}" type="datetimeFigureOut">
              <a:rPr lang="en-IE" smtClean="0"/>
              <a:t>28/04/2026</a:t>
            </a:fld>
            <a:endParaRPr lang="en-I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CA1BFDA-546E-77C7-BDBC-5671823D55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6E0AC-F91F-CE4E-C095-0D9C0658CA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EA068-A2AA-6A48-88B2-850713B2D82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200271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8BDD71-1938-F3E3-410A-232994858E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95B96F-62CB-7927-D912-70ABE4A636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639EC2-59DF-F6F1-DC1B-BA354B7188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D685EE-8AAD-DB68-EA2F-9AFABCB08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82DBA-A16B-2E4F-AF8C-7CC59CCA7BB7}" type="datetimeFigureOut">
              <a:rPr lang="en-IE" smtClean="0"/>
              <a:t>28/04/2026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C29DCC-30B5-73D1-ABA5-510992C225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C7064F-30EE-CB07-B059-4CE84CBB11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EA068-A2AA-6A48-88B2-850713B2D82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2649489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3323DA-285B-B4D6-3C1B-B788AE4155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I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2181105-BD6F-CA8A-4DDE-79114642A6F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23077B-3305-E716-9972-B8310D5E44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093503-12B6-F6AB-B50C-A3CF659102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82DBA-A16B-2E4F-AF8C-7CC59CCA7BB7}" type="datetimeFigureOut">
              <a:rPr lang="en-IE" smtClean="0"/>
              <a:t>28/04/2026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A4FC9F-075D-E676-00FF-834857EDF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69C055-101D-3C75-0835-7DF141488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EA068-A2AA-6A48-88B2-850713B2D82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7388863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7D3A89B-1C15-2047-3910-BFB737BEC8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CDA2D9-7702-3BC7-CDA7-A231967D40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62D400-A633-DC44-7E4F-C2CA5BB4E3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8382DBA-A16B-2E4F-AF8C-7CC59CCA7BB7}" type="datetimeFigureOut">
              <a:rPr lang="en-IE" smtClean="0"/>
              <a:t>28/04/2026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A0A747-328C-52E5-4C0F-117B8CF7D8F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9CA834-65C0-CD76-9080-FDF44C94EE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F5EA068-A2AA-6A48-88B2-850713B2D82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316043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4FDCB54-2BD6-B5A7-7F44-A2F683B049C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A88C64-22B1-D62F-D80D-4C990B873B7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IE"/>
          </a:p>
        </p:txBody>
      </p:sp>
      <p:pic>
        <p:nvPicPr>
          <p:cNvPr id="7" name="Picture 6" descr="A person smiling for a picture&#10;&#10;AI-generated content may be incorrect.">
            <a:extLst>
              <a:ext uri="{FF2B5EF4-FFF2-40B4-BE49-F238E27FC236}">
                <a16:creationId xmlns:a16="http://schemas.microsoft.com/office/drawing/2014/main" id="{496282A2-C1DA-C1B9-6DF6-97B0F3C738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1077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blue and white flyer with a qr code&#10;&#10;AI-generated content may be incorrect.">
            <a:extLst>
              <a:ext uri="{FF2B5EF4-FFF2-40B4-BE49-F238E27FC236}">
                <a16:creationId xmlns:a16="http://schemas.microsoft.com/office/drawing/2014/main" id="{74E43577-B81A-3DE9-97E9-F207FFDEF1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28309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Stuart Garland</dc:creator>
  <cp:lastModifiedBy>Stuart Garland</cp:lastModifiedBy>
  <cp:revision>1</cp:revision>
  <dcterms:created xsi:type="dcterms:W3CDTF">2026-04-28T21:45:12Z</dcterms:created>
  <dcterms:modified xsi:type="dcterms:W3CDTF">2026-04-28T21:45:47Z</dcterms:modified>
</cp:coreProperties>
</file>