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4"/>
    <p:sldMasterId id="2147483682" r:id="rId5"/>
    <p:sldMasterId id="2147483806" r:id="rId6"/>
    <p:sldMasterId id="2147483775" r:id="rId7"/>
  </p:sldMasterIdLst>
  <p:sldIdLst>
    <p:sldId id="281" r:id="rId8"/>
    <p:sldId id="283" r:id="rId9"/>
    <p:sldId id="284" r:id="rId10"/>
    <p:sldId id="267" r:id="rId11"/>
    <p:sldId id="260" r:id="rId12"/>
    <p:sldId id="262" r:id="rId13"/>
    <p:sldId id="265" r:id="rId14"/>
    <p:sldId id="286" r:id="rId15"/>
    <p:sldId id="269" r:id="rId16"/>
    <p:sldId id="268" r:id="rId17"/>
    <p:sldId id="271" r:id="rId18"/>
    <p:sldId id="279" r:id="rId19"/>
    <p:sldId id="272" r:id="rId20"/>
    <p:sldId id="275" r:id="rId21"/>
    <p:sldId id="287" r:id="rId22"/>
    <p:sldId id="266" r:id="rId23"/>
    <p:sldId id="280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8EE"/>
    <a:srgbClr val="A9409A"/>
    <a:srgbClr val="E7567D"/>
    <a:srgbClr val="4C4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E34ADD-85A9-33BC-291F-A77644723714}" v="2" dt="2025-04-25T07:22:43.2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6247" autoAdjust="0"/>
  </p:normalViewPr>
  <p:slideViewPr>
    <p:cSldViewPr snapToGrid="0">
      <p:cViewPr varScale="1">
        <p:scale>
          <a:sx n="68" d="100"/>
          <a:sy n="68" d="100"/>
        </p:scale>
        <p:origin x="96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Cawley" userId="S::kathleen@volunteer.ie::4ec6a42c-0cc8-4403-b94d-6ebf12159f97" providerId="AD" clId="Web-{9AE34ADD-85A9-33BC-291F-A77644723714}"/>
    <pc:docChg chg="modSld">
      <pc:chgData name="Kathleen Cawley" userId="S::kathleen@volunteer.ie::4ec6a42c-0cc8-4403-b94d-6ebf12159f97" providerId="AD" clId="Web-{9AE34ADD-85A9-33BC-291F-A77644723714}" dt="2025-04-25T07:22:43.213" v="1"/>
      <pc:docMkLst>
        <pc:docMk/>
      </pc:docMkLst>
      <pc:sldChg chg="modSp">
        <pc:chgData name="Kathleen Cawley" userId="S::kathleen@volunteer.ie::4ec6a42c-0cc8-4403-b94d-6ebf12159f97" providerId="AD" clId="Web-{9AE34ADD-85A9-33BC-291F-A77644723714}" dt="2025-04-25T07:22:43.213" v="1"/>
        <pc:sldMkLst>
          <pc:docMk/>
          <pc:sldMk cId="245177873" sldId="286"/>
        </pc:sldMkLst>
        <pc:spChg chg="mod">
          <ac:chgData name="Kathleen Cawley" userId="S::kathleen@volunteer.ie::4ec6a42c-0cc8-4403-b94d-6ebf12159f97" providerId="AD" clId="Web-{9AE34ADD-85A9-33BC-291F-A77644723714}" dt="2025-04-25T07:22:43.213" v="1"/>
          <ac:spMkLst>
            <pc:docMk/>
            <pc:sldMk cId="245177873" sldId="286"/>
            <ac:spMk id="2" creationId="{3893E8E4-C442-A328-0ADB-F5545BFA72AA}"/>
          </ac:spMkLst>
        </pc:spChg>
      </pc:sldChg>
    </pc:docChg>
  </pc:docChgLst>
  <pc:docChgLst>
    <pc:chgData name="Kathleen Cawley" userId="4ec6a42c-0cc8-4403-b94d-6ebf12159f97" providerId="ADAL" clId="{992D94F5-B969-42AF-925D-F8EAD8BF5AA2}"/>
    <pc:docChg chg="modSld">
      <pc:chgData name="Kathleen Cawley" userId="4ec6a42c-0cc8-4403-b94d-6ebf12159f97" providerId="ADAL" clId="{992D94F5-B969-42AF-925D-F8EAD8BF5AA2}" dt="2025-04-25T07:24:12.066" v="0" actId="6559"/>
      <pc:docMkLst>
        <pc:docMk/>
      </pc:docMkLst>
      <pc:sldChg chg="modSp mod">
        <pc:chgData name="Kathleen Cawley" userId="4ec6a42c-0cc8-4403-b94d-6ebf12159f97" providerId="ADAL" clId="{992D94F5-B969-42AF-925D-F8EAD8BF5AA2}" dt="2025-04-25T07:24:12.066" v="0" actId="6559"/>
        <pc:sldMkLst>
          <pc:docMk/>
          <pc:sldMk cId="245177873" sldId="286"/>
        </pc:sldMkLst>
        <pc:spChg chg="mod">
          <ac:chgData name="Kathleen Cawley" userId="4ec6a42c-0cc8-4403-b94d-6ebf12159f97" providerId="ADAL" clId="{992D94F5-B969-42AF-925D-F8EAD8BF5AA2}" dt="2025-04-25T07:24:12.066" v="0" actId="6559"/>
          <ac:spMkLst>
            <pc:docMk/>
            <pc:sldMk cId="245177873" sldId="286"/>
            <ac:spMk id="2" creationId="{3893E8E4-C442-A328-0ADB-F5545BFA72AA}"/>
          </ac:spMkLst>
        </pc:spChg>
      </pc:sldChg>
    </pc:docChg>
  </pc:docChgLst>
  <pc:docChgLst>
    <pc:chgData name="Zsé Varga" userId="a5a8540f-c0d8-4ea7-8b12-a0e20077e980" providerId="ADAL" clId="{756B05F9-6BEB-4F16-AF2F-4C554401FEBC}"/>
    <pc:docChg chg="undo redo custSel addSld delSld modSld sldOrd delMainMaster">
      <pc:chgData name="Zsé Varga" userId="a5a8540f-c0d8-4ea7-8b12-a0e20077e980" providerId="ADAL" clId="{756B05F9-6BEB-4F16-AF2F-4C554401FEBC}" dt="2025-04-24T08:40:28.522" v="1477" actId="2696"/>
      <pc:docMkLst>
        <pc:docMk/>
      </pc:docMkLst>
      <pc:sldChg chg="del">
        <pc:chgData name="Zsé Varga" userId="a5a8540f-c0d8-4ea7-8b12-a0e20077e980" providerId="ADAL" clId="{756B05F9-6BEB-4F16-AF2F-4C554401FEBC}" dt="2025-04-22T15:59:39.327" v="0" actId="2696"/>
        <pc:sldMkLst>
          <pc:docMk/>
          <pc:sldMk cId="3587709476" sldId="257"/>
        </pc:sldMkLst>
      </pc:sldChg>
      <pc:sldChg chg="del mod modShow">
        <pc:chgData name="Zsé Varga" userId="a5a8540f-c0d8-4ea7-8b12-a0e20077e980" providerId="ADAL" clId="{756B05F9-6BEB-4F16-AF2F-4C554401FEBC}" dt="2025-04-24T08:40:28.522" v="1477" actId="2696"/>
        <pc:sldMkLst>
          <pc:docMk/>
          <pc:sldMk cId="1079525018" sldId="261"/>
        </pc:sldMkLst>
      </pc:sldChg>
      <pc:sldChg chg="modSp mod">
        <pc:chgData name="Zsé Varga" userId="a5a8540f-c0d8-4ea7-8b12-a0e20077e980" providerId="ADAL" clId="{756B05F9-6BEB-4F16-AF2F-4C554401FEBC}" dt="2025-04-22T16:23:35.335" v="194" actId="20577"/>
        <pc:sldMkLst>
          <pc:docMk/>
          <pc:sldMk cId="1827139816" sldId="262"/>
        </pc:sldMkLst>
        <pc:spChg chg="mod">
          <ac:chgData name="Zsé Varga" userId="a5a8540f-c0d8-4ea7-8b12-a0e20077e980" providerId="ADAL" clId="{756B05F9-6BEB-4F16-AF2F-4C554401FEBC}" dt="2025-04-22T16:23:35.335" v="194" actId="20577"/>
          <ac:spMkLst>
            <pc:docMk/>
            <pc:sldMk cId="1827139816" sldId="262"/>
            <ac:spMk id="7" creationId="{B486679F-EF2D-AD2D-3024-B34F54165940}"/>
          </ac:spMkLst>
        </pc:spChg>
      </pc:sldChg>
      <pc:sldChg chg="del">
        <pc:chgData name="Zsé Varga" userId="a5a8540f-c0d8-4ea7-8b12-a0e20077e980" providerId="ADAL" clId="{756B05F9-6BEB-4F16-AF2F-4C554401FEBC}" dt="2025-04-22T16:23:53.166" v="195" actId="2696"/>
        <pc:sldMkLst>
          <pc:docMk/>
          <pc:sldMk cId="626993663" sldId="263"/>
        </pc:sldMkLst>
      </pc:sldChg>
      <pc:sldChg chg="addSp delSp modSp mod">
        <pc:chgData name="Zsé Varga" userId="a5a8540f-c0d8-4ea7-8b12-a0e20077e980" providerId="ADAL" clId="{756B05F9-6BEB-4F16-AF2F-4C554401FEBC}" dt="2025-04-22T16:41:13.583" v="360" actId="339"/>
        <pc:sldMkLst>
          <pc:docMk/>
          <pc:sldMk cId="911202677" sldId="267"/>
        </pc:sldMkLst>
        <pc:picChg chg="add mod ord modCrop">
          <ac:chgData name="Zsé Varga" userId="a5a8540f-c0d8-4ea7-8b12-a0e20077e980" providerId="ADAL" clId="{756B05F9-6BEB-4F16-AF2F-4C554401FEBC}" dt="2025-04-22T16:41:13.583" v="360" actId="339"/>
          <ac:picMkLst>
            <pc:docMk/>
            <pc:sldMk cId="911202677" sldId="267"/>
            <ac:picMk id="6" creationId="{F8E1E24A-FDA9-9978-E459-FC1225E0DB5D}"/>
          </ac:picMkLst>
        </pc:picChg>
      </pc:sldChg>
      <pc:sldChg chg="modSp mod">
        <pc:chgData name="Zsé Varga" userId="a5a8540f-c0d8-4ea7-8b12-a0e20077e980" providerId="ADAL" clId="{756B05F9-6BEB-4F16-AF2F-4C554401FEBC}" dt="2025-04-22T16:51:14.943" v="439" actId="1076"/>
        <pc:sldMkLst>
          <pc:docMk/>
          <pc:sldMk cId="2660439999" sldId="268"/>
        </pc:sldMkLst>
        <pc:spChg chg="mod">
          <ac:chgData name="Zsé Varga" userId="a5a8540f-c0d8-4ea7-8b12-a0e20077e980" providerId="ADAL" clId="{756B05F9-6BEB-4F16-AF2F-4C554401FEBC}" dt="2025-04-22T16:51:09.579" v="438" actId="20577"/>
          <ac:spMkLst>
            <pc:docMk/>
            <pc:sldMk cId="2660439999" sldId="268"/>
            <ac:spMk id="5" creationId="{1A88E147-5250-8F8B-88D9-F55F4BED39CB}"/>
          </ac:spMkLst>
        </pc:spChg>
        <pc:spChg chg="mod">
          <ac:chgData name="Zsé Varga" userId="a5a8540f-c0d8-4ea7-8b12-a0e20077e980" providerId="ADAL" clId="{756B05F9-6BEB-4F16-AF2F-4C554401FEBC}" dt="2025-04-22T16:51:14.943" v="439" actId="1076"/>
          <ac:spMkLst>
            <pc:docMk/>
            <pc:sldMk cId="2660439999" sldId="268"/>
            <ac:spMk id="12" creationId="{AB040277-DAED-F570-A87A-A3A3F26ED214}"/>
          </ac:spMkLst>
        </pc:spChg>
      </pc:sldChg>
      <pc:sldChg chg="modSp mod ord">
        <pc:chgData name="Zsé Varga" userId="a5a8540f-c0d8-4ea7-8b12-a0e20077e980" providerId="ADAL" clId="{756B05F9-6BEB-4F16-AF2F-4C554401FEBC}" dt="2025-04-22T17:03:13.478" v="628"/>
        <pc:sldMkLst>
          <pc:docMk/>
          <pc:sldMk cId="67195025" sldId="269"/>
        </pc:sldMkLst>
        <pc:spChg chg="mod">
          <ac:chgData name="Zsé Varga" userId="a5a8540f-c0d8-4ea7-8b12-a0e20077e980" providerId="ADAL" clId="{756B05F9-6BEB-4F16-AF2F-4C554401FEBC}" dt="2025-04-22T16:59:48.477" v="566" actId="255"/>
          <ac:spMkLst>
            <pc:docMk/>
            <pc:sldMk cId="67195025" sldId="269"/>
            <ac:spMk id="2" creationId="{80547C8D-DC14-BC87-2E99-BDC92E7C59D4}"/>
          </ac:spMkLst>
        </pc:spChg>
        <pc:spChg chg="mod">
          <ac:chgData name="Zsé Varga" userId="a5a8540f-c0d8-4ea7-8b12-a0e20077e980" providerId="ADAL" clId="{756B05F9-6BEB-4F16-AF2F-4C554401FEBC}" dt="2025-04-22T16:59:57.837" v="568" actId="14100"/>
          <ac:spMkLst>
            <pc:docMk/>
            <pc:sldMk cId="67195025" sldId="269"/>
            <ac:spMk id="5" creationId="{F1693604-3B64-1228-ECED-8CD3D5CA61F3}"/>
          </ac:spMkLst>
        </pc:spChg>
      </pc:sldChg>
      <pc:sldChg chg="del">
        <pc:chgData name="Zsé Varga" userId="a5a8540f-c0d8-4ea7-8b12-a0e20077e980" providerId="ADAL" clId="{756B05F9-6BEB-4F16-AF2F-4C554401FEBC}" dt="2025-04-22T17:00:14.249" v="569" actId="2696"/>
        <pc:sldMkLst>
          <pc:docMk/>
          <pc:sldMk cId="987750951" sldId="270"/>
        </pc:sldMkLst>
      </pc:sldChg>
      <pc:sldChg chg="modSp mod">
        <pc:chgData name="Zsé Varga" userId="a5a8540f-c0d8-4ea7-8b12-a0e20077e980" providerId="ADAL" clId="{756B05F9-6BEB-4F16-AF2F-4C554401FEBC}" dt="2025-04-22T17:02:18.128" v="626" actId="20577"/>
        <pc:sldMkLst>
          <pc:docMk/>
          <pc:sldMk cId="702752955" sldId="271"/>
        </pc:sldMkLst>
        <pc:spChg chg="mod">
          <ac:chgData name="Zsé Varga" userId="a5a8540f-c0d8-4ea7-8b12-a0e20077e980" providerId="ADAL" clId="{756B05F9-6BEB-4F16-AF2F-4C554401FEBC}" dt="2025-04-22T17:02:18.128" v="626" actId="20577"/>
          <ac:spMkLst>
            <pc:docMk/>
            <pc:sldMk cId="702752955" sldId="271"/>
            <ac:spMk id="12" creationId="{49A253B7-4E7B-CA89-E384-FB865AE76ABE}"/>
          </ac:spMkLst>
        </pc:spChg>
      </pc:sldChg>
      <pc:sldChg chg="modSp mod modShow">
        <pc:chgData name="Zsé Varga" userId="a5a8540f-c0d8-4ea7-8b12-a0e20077e980" providerId="ADAL" clId="{756B05F9-6BEB-4F16-AF2F-4C554401FEBC}" dt="2025-04-23T14:28:05.851" v="991" actId="729"/>
        <pc:sldMkLst>
          <pc:docMk/>
          <pc:sldMk cId="3815818215" sldId="272"/>
        </pc:sldMkLst>
        <pc:spChg chg="mod">
          <ac:chgData name="Zsé Varga" userId="a5a8540f-c0d8-4ea7-8b12-a0e20077e980" providerId="ADAL" clId="{756B05F9-6BEB-4F16-AF2F-4C554401FEBC}" dt="2025-04-22T17:16:10.548" v="769" actId="20577"/>
          <ac:spMkLst>
            <pc:docMk/>
            <pc:sldMk cId="3815818215" sldId="272"/>
            <ac:spMk id="5" creationId="{61A4125C-E96A-A32A-217A-1AC76079D7EC}"/>
          </ac:spMkLst>
        </pc:spChg>
      </pc:sldChg>
      <pc:sldChg chg="modSp mod ord">
        <pc:chgData name="Zsé Varga" userId="a5a8540f-c0d8-4ea7-8b12-a0e20077e980" providerId="ADAL" clId="{756B05F9-6BEB-4F16-AF2F-4C554401FEBC}" dt="2025-04-23T17:31:49.480" v="1476"/>
        <pc:sldMkLst>
          <pc:docMk/>
          <pc:sldMk cId="3426804495" sldId="275"/>
        </pc:sldMkLst>
        <pc:spChg chg="mod">
          <ac:chgData name="Zsé Varga" userId="a5a8540f-c0d8-4ea7-8b12-a0e20077e980" providerId="ADAL" clId="{756B05F9-6BEB-4F16-AF2F-4C554401FEBC}" dt="2025-04-22T17:13:13.433" v="747" actId="1076"/>
          <ac:spMkLst>
            <pc:docMk/>
            <pc:sldMk cId="3426804495" sldId="275"/>
            <ac:spMk id="5" creationId="{DE19343C-3786-B7E9-42BE-60B4FFF3CDD5}"/>
          </ac:spMkLst>
        </pc:spChg>
      </pc:sldChg>
      <pc:sldChg chg="modSp del mod">
        <pc:chgData name="Zsé Varga" userId="a5a8540f-c0d8-4ea7-8b12-a0e20077e980" providerId="ADAL" clId="{756B05F9-6BEB-4F16-AF2F-4C554401FEBC}" dt="2025-04-23T15:06:50.690" v="1419" actId="2696"/>
        <pc:sldMkLst>
          <pc:docMk/>
          <pc:sldMk cId="4277531930" sldId="276"/>
        </pc:sldMkLst>
      </pc:sldChg>
      <pc:sldChg chg="del">
        <pc:chgData name="Zsé Varga" userId="a5a8540f-c0d8-4ea7-8b12-a0e20077e980" providerId="ADAL" clId="{756B05F9-6BEB-4F16-AF2F-4C554401FEBC}" dt="2025-04-22T16:01:09.264" v="5" actId="2696"/>
        <pc:sldMkLst>
          <pc:docMk/>
          <pc:sldMk cId="3757973679" sldId="278"/>
        </pc:sldMkLst>
      </pc:sldChg>
      <pc:sldChg chg="addSp delSp modSp mod modClrScheme delAnim modAnim chgLayout">
        <pc:chgData name="Zsé Varga" userId="a5a8540f-c0d8-4ea7-8b12-a0e20077e980" providerId="ADAL" clId="{756B05F9-6BEB-4F16-AF2F-4C554401FEBC}" dt="2025-04-23T13:47:13.185" v="990" actId="14100"/>
        <pc:sldMkLst>
          <pc:docMk/>
          <pc:sldMk cId="3600973713" sldId="279"/>
        </pc:sldMkLst>
        <pc:spChg chg="mod ord">
          <ac:chgData name="Zsé Varga" userId="a5a8540f-c0d8-4ea7-8b12-a0e20077e980" providerId="ADAL" clId="{756B05F9-6BEB-4F16-AF2F-4C554401FEBC}" dt="2025-04-22T17:09:30.479" v="666" actId="20578"/>
          <ac:spMkLst>
            <pc:docMk/>
            <pc:sldMk cId="3600973713" sldId="279"/>
            <ac:spMk id="3" creationId="{CDCA94CF-1AD7-E60E-E88D-BD3CF570DAB3}"/>
          </ac:spMkLst>
        </pc:spChg>
        <pc:spChg chg="mod ord">
          <ac:chgData name="Zsé Varga" userId="a5a8540f-c0d8-4ea7-8b12-a0e20077e980" providerId="ADAL" clId="{756B05F9-6BEB-4F16-AF2F-4C554401FEBC}" dt="2025-04-22T17:08:12.874" v="639" actId="6549"/>
          <ac:spMkLst>
            <pc:docMk/>
            <pc:sldMk cId="3600973713" sldId="279"/>
            <ac:spMk id="4" creationId="{457770F3-8AAA-F23E-6EBC-9326F158C3E9}"/>
          </ac:spMkLst>
        </pc:spChg>
        <pc:spChg chg="mod ord">
          <ac:chgData name="Zsé Varga" userId="a5a8540f-c0d8-4ea7-8b12-a0e20077e980" providerId="ADAL" clId="{756B05F9-6BEB-4F16-AF2F-4C554401FEBC}" dt="2025-04-22T17:07:51.823" v="638" actId="20577"/>
          <ac:spMkLst>
            <pc:docMk/>
            <pc:sldMk cId="3600973713" sldId="279"/>
            <ac:spMk id="5" creationId="{5468EC9D-0D2B-C37E-B304-A36738BBEE0E}"/>
          </ac:spMkLst>
        </pc:spChg>
        <pc:spChg chg="mod ord">
          <ac:chgData name="Zsé Varga" userId="a5a8540f-c0d8-4ea7-8b12-a0e20077e980" providerId="ADAL" clId="{756B05F9-6BEB-4F16-AF2F-4C554401FEBC}" dt="2025-04-22T17:08:30.467" v="644" actId="20577"/>
          <ac:spMkLst>
            <pc:docMk/>
            <pc:sldMk cId="3600973713" sldId="279"/>
            <ac:spMk id="6" creationId="{3919EA57-4AFA-74A9-0ADD-035366094BF0}"/>
          </ac:spMkLst>
        </pc:spChg>
        <pc:spChg chg="mod">
          <ac:chgData name="Zsé Varga" userId="a5a8540f-c0d8-4ea7-8b12-a0e20077e980" providerId="ADAL" clId="{756B05F9-6BEB-4F16-AF2F-4C554401FEBC}" dt="2025-04-23T13:47:13.185" v="990" actId="14100"/>
          <ac:spMkLst>
            <pc:docMk/>
            <pc:sldMk cId="3600973713" sldId="279"/>
            <ac:spMk id="13" creationId="{ED05D16C-74C8-3991-8F47-D0C1570D7CC9}"/>
          </ac:spMkLst>
        </pc:spChg>
      </pc:sldChg>
      <pc:sldChg chg="modSp mod">
        <pc:chgData name="Zsé Varga" userId="a5a8540f-c0d8-4ea7-8b12-a0e20077e980" providerId="ADAL" clId="{756B05F9-6BEB-4F16-AF2F-4C554401FEBC}" dt="2025-04-22T17:14:37.998" v="754" actId="20577"/>
        <pc:sldMkLst>
          <pc:docMk/>
          <pc:sldMk cId="2374197972" sldId="280"/>
        </pc:sldMkLst>
        <pc:spChg chg="mod">
          <ac:chgData name="Zsé Varga" userId="a5a8540f-c0d8-4ea7-8b12-a0e20077e980" providerId="ADAL" clId="{756B05F9-6BEB-4F16-AF2F-4C554401FEBC}" dt="2025-04-22T17:14:37.998" v="754" actId="20577"/>
          <ac:spMkLst>
            <pc:docMk/>
            <pc:sldMk cId="2374197972" sldId="280"/>
            <ac:spMk id="3" creationId="{3423DDE2-A4B1-21F9-7CDB-271BB503C16F}"/>
          </ac:spMkLst>
        </pc:spChg>
      </pc:sldChg>
      <pc:sldChg chg="del">
        <pc:chgData name="Zsé Varga" userId="a5a8540f-c0d8-4ea7-8b12-a0e20077e980" providerId="ADAL" clId="{756B05F9-6BEB-4F16-AF2F-4C554401FEBC}" dt="2025-04-22T15:59:42.950" v="1" actId="2696"/>
        <pc:sldMkLst>
          <pc:docMk/>
          <pc:sldMk cId="632157309" sldId="281"/>
        </pc:sldMkLst>
      </pc:sldChg>
      <pc:sldChg chg="addSp modSp new mod">
        <pc:chgData name="Zsé Varga" userId="a5a8540f-c0d8-4ea7-8b12-a0e20077e980" providerId="ADAL" clId="{756B05F9-6BEB-4F16-AF2F-4C554401FEBC}" dt="2025-04-22T16:01:06.183" v="4" actId="27614"/>
        <pc:sldMkLst>
          <pc:docMk/>
          <pc:sldMk cId="1405545695" sldId="281"/>
        </pc:sldMkLst>
        <pc:picChg chg="add mod">
          <ac:chgData name="Zsé Varga" userId="a5a8540f-c0d8-4ea7-8b12-a0e20077e980" providerId="ADAL" clId="{756B05F9-6BEB-4F16-AF2F-4C554401FEBC}" dt="2025-04-22T16:01:06.183" v="4" actId="27614"/>
          <ac:picMkLst>
            <pc:docMk/>
            <pc:sldMk cId="1405545695" sldId="281"/>
            <ac:picMk id="5" creationId="{9441FE8E-A036-3816-06BB-8EF1BE2D32EB}"/>
          </ac:picMkLst>
        </pc:picChg>
      </pc:sldChg>
      <pc:sldChg chg="new del ord">
        <pc:chgData name="Zsé Varga" userId="a5a8540f-c0d8-4ea7-8b12-a0e20077e980" providerId="ADAL" clId="{756B05F9-6BEB-4F16-AF2F-4C554401FEBC}" dt="2025-04-22T16:22:51.276" v="164" actId="2696"/>
        <pc:sldMkLst>
          <pc:docMk/>
          <pc:sldMk cId="2661274827" sldId="282"/>
        </pc:sldMkLst>
      </pc:sldChg>
      <pc:sldChg chg="addSp delSp modSp new mod">
        <pc:chgData name="Zsé Varga" userId="a5a8540f-c0d8-4ea7-8b12-a0e20077e980" providerId="ADAL" clId="{756B05F9-6BEB-4F16-AF2F-4C554401FEBC}" dt="2025-04-22T16:15:52.859" v="103" actId="20577"/>
        <pc:sldMkLst>
          <pc:docMk/>
          <pc:sldMk cId="3074713988" sldId="283"/>
        </pc:sldMkLst>
        <pc:spChg chg="mod">
          <ac:chgData name="Zsé Varga" userId="a5a8540f-c0d8-4ea7-8b12-a0e20077e980" providerId="ADAL" clId="{756B05F9-6BEB-4F16-AF2F-4C554401FEBC}" dt="2025-04-22T16:14:36.716" v="93" actId="1076"/>
          <ac:spMkLst>
            <pc:docMk/>
            <pc:sldMk cId="3074713988" sldId="283"/>
            <ac:spMk id="3" creationId="{8F1D7BE0-8D2A-ACC7-F2FB-90C6B1EDD8AA}"/>
          </ac:spMkLst>
        </pc:spChg>
        <pc:spChg chg="mod">
          <ac:chgData name="Zsé Varga" userId="a5a8540f-c0d8-4ea7-8b12-a0e20077e980" providerId="ADAL" clId="{756B05F9-6BEB-4F16-AF2F-4C554401FEBC}" dt="2025-04-22T16:14:40.296" v="94" actId="1076"/>
          <ac:spMkLst>
            <pc:docMk/>
            <pc:sldMk cId="3074713988" sldId="283"/>
            <ac:spMk id="4" creationId="{4996D378-357D-657F-9A34-D359E468D496}"/>
          </ac:spMkLst>
        </pc:spChg>
        <pc:spChg chg="mod">
          <ac:chgData name="Zsé Varga" userId="a5a8540f-c0d8-4ea7-8b12-a0e20077e980" providerId="ADAL" clId="{756B05F9-6BEB-4F16-AF2F-4C554401FEBC}" dt="2025-04-22T16:15:52.859" v="103" actId="20577"/>
          <ac:spMkLst>
            <pc:docMk/>
            <pc:sldMk cId="3074713988" sldId="283"/>
            <ac:spMk id="5" creationId="{F47011C5-2CCE-2767-5305-5CDAF9831435}"/>
          </ac:spMkLst>
        </pc:spChg>
        <pc:picChg chg="add mod">
          <ac:chgData name="Zsé Varga" userId="a5a8540f-c0d8-4ea7-8b12-a0e20077e980" providerId="ADAL" clId="{756B05F9-6BEB-4F16-AF2F-4C554401FEBC}" dt="2025-04-22T16:05:14.558" v="10" actId="962"/>
          <ac:picMkLst>
            <pc:docMk/>
            <pc:sldMk cId="3074713988" sldId="283"/>
            <ac:picMk id="7" creationId="{EA46FEFC-E44F-FDA3-05F8-2E47608B21DA}"/>
          </ac:picMkLst>
        </pc:picChg>
      </pc:sldChg>
      <pc:sldChg chg="addSp delSp modSp new mod">
        <pc:chgData name="Zsé Varga" userId="a5a8540f-c0d8-4ea7-8b12-a0e20077e980" providerId="ADAL" clId="{756B05F9-6BEB-4F16-AF2F-4C554401FEBC}" dt="2025-04-22T16:22:25.461" v="163" actId="113"/>
        <pc:sldMkLst>
          <pc:docMk/>
          <pc:sldMk cId="2455598840" sldId="284"/>
        </pc:sldMkLst>
        <pc:spChg chg="mod">
          <ac:chgData name="Zsé Varga" userId="a5a8540f-c0d8-4ea7-8b12-a0e20077e980" providerId="ADAL" clId="{756B05F9-6BEB-4F16-AF2F-4C554401FEBC}" dt="2025-04-22T16:18:44.565" v="118" actId="6549"/>
          <ac:spMkLst>
            <pc:docMk/>
            <pc:sldMk cId="2455598840" sldId="284"/>
            <ac:spMk id="3" creationId="{72F8DA2B-2F80-7029-EC96-6F000711525B}"/>
          </ac:spMkLst>
        </pc:spChg>
        <pc:spChg chg="mod">
          <ac:chgData name="Zsé Varga" userId="a5a8540f-c0d8-4ea7-8b12-a0e20077e980" providerId="ADAL" clId="{756B05F9-6BEB-4F16-AF2F-4C554401FEBC}" dt="2025-04-22T16:20:00.575" v="131" actId="114"/>
          <ac:spMkLst>
            <pc:docMk/>
            <pc:sldMk cId="2455598840" sldId="284"/>
            <ac:spMk id="4" creationId="{65DB8D4F-D786-AAB6-337C-1DB5F2ABC774}"/>
          </ac:spMkLst>
        </pc:spChg>
        <pc:spChg chg="mod">
          <ac:chgData name="Zsé Varga" userId="a5a8540f-c0d8-4ea7-8b12-a0e20077e980" providerId="ADAL" clId="{756B05F9-6BEB-4F16-AF2F-4C554401FEBC}" dt="2025-04-22T16:22:25.461" v="163" actId="113"/>
          <ac:spMkLst>
            <pc:docMk/>
            <pc:sldMk cId="2455598840" sldId="284"/>
            <ac:spMk id="5" creationId="{BE9D396C-1AD9-F0C7-DD89-F57482A50267}"/>
          </ac:spMkLst>
        </pc:spChg>
        <pc:picChg chg="add mod">
          <ac:chgData name="Zsé Varga" userId="a5a8540f-c0d8-4ea7-8b12-a0e20077e980" providerId="ADAL" clId="{756B05F9-6BEB-4F16-AF2F-4C554401FEBC}" dt="2025-04-22T16:17:33.293" v="109" actId="962"/>
          <ac:picMkLst>
            <pc:docMk/>
            <pc:sldMk cId="2455598840" sldId="284"/>
            <ac:picMk id="7" creationId="{7689036C-231D-E8CA-6E64-8234927DEABF}"/>
          </ac:picMkLst>
        </pc:picChg>
      </pc:sldChg>
      <pc:sldChg chg="new del">
        <pc:chgData name="Zsé Varga" userId="a5a8540f-c0d8-4ea7-8b12-a0e20077e980" providerId="ADAL" clId="{756B05F9-6BEB-4F16-AF2F-4C554401FEBC}" dt="2025-04-22T16:25:10.276" v="211" actId="2696"/>
        <pc:sldMkLst>
          <pc:docMk/>
          <pc:sldMk cId="301237602" sldId="285"/>
        </pc:sldMkLst>
      </pc:sldChg>
      <pc:sldChg chg="addSp delSp modSp new mod">
        <pc:chgData name="Zsé Varga" userId="a5a8540f-c0d8-4ea7-8b12-a0e20077e980" providerId="ADAL" clId="{756B05F9-6BEB-4F16-AF2F-4C554401FEBC}" dt="2025-04-23T09:14:50.722" v="913" actId="313"/>
        <pc:sldMkLst>
          <pc:docMk/>
          <pc:sldMk cId="245177873" sldId="286"/>
        </pc:sldMkLst>
        <pc:spChg chg="mod">
          <ac:chgData name="Zsé Varga" userId="a5a8540f-c0d8-4ea7-8b12-a0e20077e980" providerId="ADAL" clId="{756B05F9-6BEB-4F16-AF2F-4C554401FEBC}" dt="2025-04-23T09:12:08.536" v="841" actId="20577"/>
          <ac:spMkLst>
            <pc:docMk/>
            <pc:sldMk cId="245177873" sldId="286"/>
            <ac:spMk id="2" creationId="{3893E8E4-C442-A328-0ADB-F5545BFA72AA}"/>
          </ac:spMkLst>
        </pc:spChg>
        <pc:spChg chg="mod">
          <ac:chgData name="Zsé Varga" userId="a5a8540f-c0d8-4ea7-8b12-a0e20077e980" providerId="ADAL" clId="{756B05F9-6BEB-4F16-AF2F-4C554401FEBC}" dt="2025-04-23T09:14:50.722" v="913" actId="313"/>
          <ac:spMkLst>
            <pc:docMk/>
            <pc:sldMk cId="245177873" sldId="286"/>
            <ac:spMk id="3" creationId="{F67D3F16-627C-CEBD-E70E-0FCCFE4AB68D}"/>
          </ac:spMkLst>
        </pc:spChg>
        <pc:spChg chg="add mod">
          <ac:chgData name="Zsé Varga" userId="a5a8540f-c0d8-4ea7-8b12-a0e20077e980" providerId="ADAL" clId="{756B05F9-6BEB-4F16-AF2F-4C554401FEBC}" dt="2025-04-22T16:48:37.693" v="385" actId="20577"/>
          <ac:spMkLst>
            <pc:docMk/>
            <pc:sldMk cId="245177873" sldId="286"/>
            <ac:spMk id="6" creationId="{3FE41D3D-188A-D2BE-260B-066696953B17}"/>
          </ac:spMkLst>
        </pc:spChg>
      </pc:sldChg>
      <pc:sldChg chg="addSp delSp modSp new mod ord modClrScheme chgLayout">
        <pc:chgData name="Zsé Varga" userId="a5a8540f-c0d8-4ea7-8b12-a0e20077e980" providerId="ADAL" clId="{756B05F9-6BEB-4F16-AF2F-4C554401FEBC}" dt="2025-04-23T17:31:38.102" v="1474"/>
        <pc:sldMkLst>
          <pc:docMk/>
          <pc:sldMk cId="445498480" sldId="287"/>
        </pc:sldMkLst>
        <pc:spChg chg="mod">
          <ac:chgData name="Zsé Varga" userId="a5a8540f-c0d8-4ea7-8b12-a0e20077e980" providerId="ADAL" clId="{756B05F9-6BEB-4F16-AF2F-4C554401FEBC}" dt="2025-04-23T17:31:34.398" v="1472" actId="20577"/>
          <ac:spMkLst>
            <pc:docMk/>
            <pc:sldMk cId="445498480" sldId="287"/>
            <ac:spMk id="3" creationId="{D849328A-4024-AF45-8468-DB77D469E09D}"/>
          </ac:spMkLst>
        </pc:spChg>
        <pc:spChg chg="mod">
          <ac:chgData name="Zsé Varga" userId="a5a8540f-c0d8-4ea7-8b12-a0e20077e980" providerId="ADAL" clId="{756B05F9-6BEB-4F16-AF2F-4C554401FEBC}" dt="2025-04-23T15:03:55.107" v="1408" actId="26606"/>
          <ac:spMkLst>
            <pc:docMk/>
            <pc:sldMk cId="445498480" sldId="287"/>
            <ac:spMk id="4" creationId="{BE14C6EA-95C1-7B54-02F7-4EE8BB6BA40F}"/>
          </ac:spMkLst>
        </pc:spChg>
        <pc:spChg chg="mod">
          <ac:chgData name="Zsé Varga" userId="a5a8540f-c0d8-4ea7-8b12-a0e20077e980" providerId="ADAL" clId="{756B05F9-6BEB-4F16-AF2F-4C554401FEBC}" dt="2025-04-23T15:05:31.635" v="1418" actId="20577"/>
          <ac:spMkLst>
            <pc:docMk/>
            <pc:sldMk cId="445498480" sldId="287"/>
            <ac:spMk id="5" creationId="{6D22B64E-B2F6-EB25-6F35-E31A51C3B7C3}"/>
          </ac:spMkLst>
        </pc:spChg>
        <pc:picChg chg="add mod">
          <ac:chgData name="Zsé Varga" userId="a5a8540f-c0d8-4ea7-8b12-a0e20077e980" providerId="ADAL" clId="{756B05F9-6BEB-4F16-AF2F-4C554401FEBC}" dt="2025-04-23T15:03:55.107" v="1408" actId="26606"/>
          <ac:picMkLst>
            <pc:docMk/>
            <pc:sldMk cId="445498480" sldId="287"/>
            <ac:picMk id="7" creationId="{D4AA4D8C-F536-2AB3-6A27-62C5D889373B}"/>
          </ac:picMkLst>
        </pc:picChg>
      </pc:sldChg>
      <pc:sldChg chg="new del">
        <pc:chgData name="Zsé Varga" userId="a5a8540f-c0d8-4ea7-8b12-a0e20077e980" providerId="ADAL" clId="{756B05F9-6BEB-4F16-AF2F-4C554401FEBC}" dt="2025-04-22T17:09:40.879" v="667" actId="2696"/>
        <pc:sldMkLst>
          <pc:docMk/>
          <pc:sldMk cId="2026076041" sldId="287"/>
        </pc:sldMkLst>
      </pc:sldChg>
      <pc:sldMasterChg chg="del delSldLayout">
        <pc:chgData name="Zsé Varga" userId="a5a8540f-c0d8-4ea7-8b12-a0e20077e980" providerId="ADAL" clId="{756B05F9-6BEB-4F16-AF2F-4C554401FEBC}" dt="2025-04-22T15:59:42.950" v="1" actId="2696"/>
        <pc:sldMasterMkLst>
          <pc:docMk/>
          <pc:sldMasterMk cId="2530507012" sldId="2147483837"/>
        </pc:sldMasterMkLst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2548326097" sldId="2147483838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3280548963" sldId="2147483839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3866838403" sldId="2147483840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2247282506" sldId="2147483841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2411384152" sldId="2147483842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1198988115" sldId="2147483843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2632944908" sldId="2147483844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174366379" sldId="2147483845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1495876853" sldId="2147483846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1546362702" sldId="2147483847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351978820" sldId="2147483848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3198368696" sldId="2147483849"/>
          </pc:sldLayoutMkLst>
        </pc:sldLayoutChg>
        <pc:sldLayoutChg chg="del">
          <pc:chgData name="Zsé Varga" userId="a5a8540f-c0d8-4ea7-8b12-a0e20077e980" providerId="ADAL" clId="{756B05F9-6BEB-4F16-AF2F-4C554401FEBC}" dt="2025-04-22T15:59:42.950" v="1" actId="2696"/>
          <pc:sldLayoutMkLst>
            <pc:docMk/>
            <pc:sldMasterMk cId="2530507012" sldId="2147483837"/>
            <pc:sldLayoutMk cId="1553678369" sldId="214748385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No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5E39D0-BA95-3688-A425-0C7AA452FBDB}"/>
              </a:ext>
            </a:extLst>
          </p:cNvPr>
          <p:cNvSpPr/>
          <p:nvPr userDrawn="1"/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solidFill>
            <a:schemeClr val="tx1"/>
          </a:solidFill>
          <a:ln w="21199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F391DA1-FEB4-3D73-79D8-E4815845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742B455-65B6-A796-06D8-6C1E90F1FE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683" y="754742"/>
            <a:ext cx="6342742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800"/>
              </a:lnSpc>
              <a:buNone/>
              <a:defRPr sz="48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DCE2E65-AFF6-A1A1-A723-DA5B223F4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2365852"/>
            <a:ext cx="6342742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3846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 - Oppacity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0F6B45-E982-9059-DB5C-AD78DF577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9733263-02BB-F5CD-E688-BF660E888F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05337" y="0"/>
            <a:ext cx="5586663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02C54C9-56E3-2140-FB59-94702F59B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E6C9A2D-DF0D-A2B5-1E82-D6FCD91B81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2965DF8-F5AC-7562-699A-CEDE2B5C76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61784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 - Oppacity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0F6B45-E982-9059-DB5C-AD78DF577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/>
          <a:p>
            <a:endParaRPr lang="en-I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9733263-02BB-F5CD-E688-BF660E888F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60958" y="0"/>
            <a:ext cx="5731042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02C54C9-56E3-2140-FB59-94702F59B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E6C9A2D-DF0D-A2B5-1E82-D6FCD91B81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2965DF8-F5AC-7562-699A-CEDE2B5C76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3439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 -  No Image ">
    <p:bg>
      <p:bgPr>
        <a:solidFill>
          <a:srgbClr val="9FD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B3EAFC-036E-58B1-9A3F-E453B812AD7A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D710A0C-3636-941C-C68B-A0C12C93B7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639763A-FF79-9943-A41A-16566466D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343103-1114-5C05-7B4A-23135A363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82643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 - Oppacity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84045F-5840-5CB4-0113-2D9FEDCBA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1374F8-10E2-1F57-763E-BA112564C7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75547" y="1"/>
            <a:ext cx="9316452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E2A3F7B-233C-D8F2-E5C1-09E04C6AE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32E21BD-37E3-E691-10DF-5013596B7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138793C-6CB8-AA3F-C2BB-902CF61930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053452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3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7383A4-3E1D-F9B1-1F37-D03FD2AF9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3B1976F-92F0-650A-A0DA-57BDA01440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DFF540C-2B6F-3D97-1955-358CA55F5A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7742EE-26B5-03D0-B9FD-7F7C869D84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7246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3 - Oppacity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7383A4-3E1D-F9B1-1F37-D03FD2AF9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295B15-B919-FB33-5B0C-309F0F76AF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7257"/>
            <a:ext cx="6109647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7C92A05-C55A-7B35-DD8D-D185AAE160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8F023B6-66E7-7EF8-8F2B-5C17BF623C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C10E39-10D5-D3EA-06B1-19A62AFD9C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08003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1 - 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4F97D7-C79F-8DCF-C7D3-3551188A91C0}"/>
              </a:ext>
            </a:extLst>
          </p:cNvPr>
          <p:cNvGrpSpPr/>
          <p:nvPr userDrawn="1"/>
        </p:nvGrpSpPr>
        <p:grpSpPr>
          <a:xfrm>
            <a:off x="0" y="1012499"/>
            <a:ext cx="5340883" cy="5845501"/>
            <a:chOff x="0" y="1012499"/>
            <a:chExt cx="5340883" cy="584550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EF52E7A-D8D2-8C5B-B825-DC39C732784F}"/>
                </a:ext>
              </a:extLst>
            </p:cNvPr>
            <p:cNvSpPr/>
            <p:nvPr/>
          </p:nvSpPr>
          <p:spPr>
            <a:xfrm>
              <a:off x="476077" y="1012499"/>
              <a:ext cx="3350998" cy="3350991"/>
            </a:xfrm>
            <a:custGeom>
              <a:avLst/>
              <a:gdLst>
                <a:gd name="connsiteX0" fmla="*/ 3350950 w 3350998"/>
                <a:gd name="connsiteY0" fmla="*/ 1741601 h 3350991"/>
                <a:gd name="connsiteX1" fmla="*/ 1609303 w 3350998"/>
                <a:gd name="connsiteY1" fmla="*/ -45 h 3350991"/>
                <a:gd name="connsiteX2" fmla="*/ 1605589 w 3350998"/>
                <a:gd name="connsiteY2" fmla="*/ -45 h 3350991"/>
                <a:gd name="connsiteX3" fmla="*/ -41 w 3350998"/>
                <a:gd name="connsiteY3" fmla="*/ 1058944 h 3350991"/>
                <a:gd name="connsiteX4" fmla="*/ 191602 w 3350998"/>
                <a:gd name="connsiteY4" fmla="*/ 1046467 h 3350991"/>
                <a:gd name="connsiteX5" fmla="*/ 230369 w 3350998"/>
                <a:gd name="connsiteY5" fmla="*/ 1046467 h 3350991"/>
                <a:gd name="connsiteX6" fmla="*/ 1673502 w 3350998"/>
                <a:gd name="connsiteY6" fmla="*/ 1640160 h 3350991"/>
                <a:gd name="connsiteX7" fmla="*/ 2304438 w 3350998"/>
                <a:gd name="connsiteY7" fmla="*/ 3104724 h 3350991"/>
                <a:gd name="connsiteX8" fmla="*/ 2291674 w 3350998"/>
                <a:gd name="connsiteY8" fmla="*/ 3350945 h 3350991"/>
                <a:gd name="connsiteX9" fmla="*/ 3350950 w 3350998"/>
                <a:gd name="connsiteY9" fmla="*/ 1741601 h 335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0998" h="3350991">
                  <a:moveTo>
                    <a:pt x="3350950" y="1741601"/>
                  </a:moveTo>
                  <a:cubicBezTo>
                    <a:pt x="3348949" y="783291"/>
                    <a:pt x="2567614" y="1955"/>
                    <a:pt x="1609303" y="-45"/>
                  </a:cubicBezTo>
                  <a:lnTo>
                    <a:pt x="1605589" y="-45"/>
                  </a:lnTo>
                  <a:cubicBezTo>
                    <a:pt x="906511" y="-756"/>
                    <a:pt x="274555" y="416049"/>
                    <a:pt x="-41" y="1058944"/>
                  </a:cubicBezTo>
                  <a:cubicBezTo>
                    <a:pt x="63462" y="1051896"/>
                    <a:pt x="127337" y="1047733"/>
                    <a:pt x="191602" y="1046467"/>
                  </a:cubicBezTo>
                  <a:lnTo>
                    <a:pt x="230369" y="1046467"/>
                  </a:lnTo>
                  <a:cubicBezTo>
                    <a:pt x="768627" y="1046467"/>
                    <a:pt x="1279738" y="1256017"/>
                    <a:pt x="1673502" y="1640160"/>
                  </a:cubicBezTo>
                  <a:cubicBezTo>
                    <a:pt x="2076505" y="2032780"/>
                    <a:pt x="2300533" y="2552941"/>
                    <a:pt x="2304438" y="3104724"/>
                  </a:cubicBezTo>
                  <a:cubicBezTo>
                    <a:pt x="2305105" y="3186982"/>
                    <a:pt x="2300837" y="3269201"/>
                    <a:pt x="2291674" y="3350945"/>
                  </a:cubicBezTo>
                  <a:cubicBezTo>
                    <a:pt x="2935888" y="3075873"/>
                    <a:pt x="3353055" y="2442089"/>
                    <a:pt x="3350950" y="1741601"/>
                  </a:cubicBezTo>
                  <a:close/>
                </a:path>
              </a:pathLst>
            </a:custGeom>
            <a:solidFill>
              <a:srgbClr val="76236C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D36677D-74B1-F0D6-359A-D1B54448B563}"/>
                </a:ext>
              </a:extLst>
            </p:cNvPr>
            <p:cNvSpPr/>
            <p:nvPr/>
          </p:nvSpPr>
          <p:spPr>
            <a:xfrm>
              <a:off x="1990076" y="2606699"/>
              <a:ext cx="3350807" cy="3350800"/>
            </a:xfrm>
            <a:custGeom>
              <a:avLst/>
              <a:gdLst>
                <a:gd name="connsiteX0" fmla="*/ -41 w 3350807"/>
                <a:gd name="connsiteY0" fmla="*/ 2291669 h 3350800"/>
                <a:gd name="connsiteX1" fmla="*/ 1605398 w 3350807"/>
                <a:gd name="connsiteY1" fmla="*/ 3350754 h 3350800"/>
                <a:gd name="connsiteX2" fmla="*/ 1609113 w 3350807"/>
                <a:gd name="connsiteY2" fmla="*/ 3350754 h 3350800"/>
                <a:gd name="connsiteX3" fmla="*/ 3350759 w 3350807"/>
                <a:gd name="connsiteY3" fmla="*/ 1609107 h 3350800"/>
                <a:gd name="connsiteX4" fmla="*/ 2291769 w 3350807"/>
                <a:gd name="connsiteY4" fmla="*/ -46 h 3350800"/>
                <a:gd name="connsiteX5" fmla="*/ 2304152 w 3350807"/>
                <a:gd name="connsiteY5" fmla="*/ 191597 h 3350800"/>
                <a:gd name="connsiteX6" fmla="*/ 1710840 w 3350807"/>
                <a:gd name="connsiteY6" fmla="*/ 1673592 h 3350800"/>
                <a:gd name="connsiteX7" fmla="*/ 246276 w 3350807"/>
                <a:gd name="connsiteY7" fmla="*/ 2304432 h 3350800"/>
                <a:gd name="connsiteX8" fmla="*/ -41 w 3350807"/>
                <a:gd name="connsiteY8" fmla="*/ 2291669 h 33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0807" h="3350800">
                  <a:moveTo>
                    <a:pt x="-41" y="2291669"/>
                  </a:moveTo>
                  <a:cubicBezTo>
                    <a:pt x="274612" y="2934435"/>
                    <a:pt x="906406" y="3351220"/>
                    <a:pt x="1605398" y="3350754"/>
                  </a:cubicBezTo>
                  <a:lnTo>
                    <a:pt x="1609113" y="3350754"/>
                  </a:lnTo>
                  <a:cubicBezTo>
                    <a:pt x="2567423" y="3348753"/>
                    <a:pt x="3348664" y="2567418"/>
                    <a:pt x="3350759" y="1609107"/>
                  </a:cubicBezTo>
                  <a:cubicBezTo>
                    <a:pt x="3352807" y="908772"/>
                    <a:pt x="2935793" y="275112"/>
                    <a:pt x="2291769" y="-46"/>
                  </a:cubicBezTo>
                  <a:cubicBezTo>
                    <a:pt x="2298818" y="63457"/>
                    <a:pt x="2302942" y="127332"/>
                    <a:pt x="2304152" y="191597"/>
                  </a:cubicBezTo>
                  <a:cubicBezTo>
                    <a:pt x="2314534" y="744047"/>
                    <a:pt x="2104127" y="1270303"/>
                    <a:pt x="1710840" y="1673592"/>
                  </a:cubicBezTo>
                  <a:cubicBezTo>
                    <a:pt x="1317552" y="2076880"/>
                    <a:pt x="798059" y="2300527"/>
                    <a:pt x="246276" y="2304432"/>
                  </a:cubicBezTo>
                  <a:cubicBezTo>
                    <a:pt x="163989" y="2305052"/>
                    <a:pt x="81741" y="2300794"/>
                    <a:pt x="-41" y="2291669"/>
                  </a:cubicBezTo>
                  <a:close/>
                </a:path>
              </a:pathLst>
            </a:custGeom>
            <a:solidFill>
              <a:srgbClr val="D50057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B18A807-A856-077B-FAAB-7F5C4382F694}"/>
                </a:ext>
              </a:extLst>
            </p:cNvPr>
            <p:cNvSpPr/>
            <p:nvPr/>
          </p:nvSpPr>
          <p:spPr>
            <a:xfrm>
              <a:off x="0" y="2526451"/>
              <a:ext cx="2232542" cy="2587434"/>
            </a:xfrm>
            <a:custGeom>
              <a:avLst/>
              <a:gdLst>
                <a:gd name="connsiteX0" fmla="*/ 623484 w 2232542"/>
                <a:gd name="connsiteY0" fmla="*/ 1 h 2587434"/>
                <a:gd name="connsiteX1" fmla="*/ 627199 w 2232542"/>
                <a:gd name="connsiteY1" fmla="*/ 1 h 2587434"/>
                <a:gd name="connsiteX2" fmla="*/ 2232542 w 2232542"/>
                <a:gd name="connsiteY2" fmla="*/ 1058991 h 2587434"/>
                <a:gd name="connsiteX3" fmla="*/ 1986321 w 2232542"/>
                <a:gd name="connsiteY3" fmla="*/ 1046227 h 2587434"/>
                <a:gd name="connsiteX4" fmla="*/ 521757 w 2232542"/>
                <a:gd name="connsiteY4" fmla="*/ 1677163 h 2587434"/>
                <a:gd name="connsiteX5" fmla="*/ 7911 w 2232542"/>
                <a:gd name="connsiteY5" fmla="*/ 2553806 h 2587434"/>
                <a:gd name="connsiteX6" fmla="*/ 0 w 2232542"/>
                <a:gd name="connsiteY6" fmla="*/ 2587434 h 2587434"/>
                <a:gd name="connsiteX7" fmla="*/ 0 w 2232542"/>
                <a:gd name="connsiteY7" fmla="*/ 118785 h 2587434"/>
                <a:gd name="connsiteX8" fmla="*/ 107046 w 2232542"/>
                <a:gd name="connsiteY8" fmla="*/ 79343 h 2587434"/>
                <a:gd name="connsiteX9" fmla="*/ 623484 w 2232542"/>
                <a:gd name="connsiteY9" fmla="*/ 1 h 258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542" h="2587434">
                  <a:moveTo>
                    <a:pt x="623484" y="1"/>
                  </a:moveTo>
                  <a:lnTo>
                    <a:pt x="627199" y="1"/>
                  </a:lnTo>
                  <a:cubicBezTo>
                    <a:pt x="1326172" y="-570"/>
                    <a:pt x="1957974" y="416206"/>
                    <a:pt x="2232542" y="1058991"/>
                  </a:cubicBezTo>
                  <a:cubicBezTo>
                    <a:pt x="2150789" y="1049923"/>
                    <a:pt x="2068569" y="1045656"/>
                    <a:pt x="1986321" y="1046227"/>
                  </a:cubicBezTo>
                  <a:cubicBezTo>
                    <a:pt x="1434538" y="1050228"/>
                    <a:pt x="915044" y="1273875"/>
                    <a:pt x="521757" y="1677163"/>
                  </a:cubicBezTo>
                  <a:cubicBezTo>
                    <a:pt x="275953" y="1929219"/>
                    <a:pt x="101585" y="2229309"/>
                    <a:pt x="7911" y="2553806"/>
                  </a:cubicBezTo>
                  <a:lnTo>
                    <a:pt x="0" y="2587434"/>
                  </a:lnTo>
                  <a:lnTo>
                    <a:pt x="0" y="118785"/>
                  </a:lnTo>
                  <a:lnTo>
                    <a:pt x="107046" y="79343"/>
                  </a:lnTo>
                  <a:cubicBezTo>
                    <a:pt x="270330" y="28147"/>
                    <a:pt x="443801" y="376"/>
                    <a:pt x="623484" y="1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B1D150-7C7D-638D-85A6-5DF113D52B2B}"/>
                </a:ext>
              </a:extLst>
            </p:cNvPr>
            <p:cNvSpPr/>
            <p:nvPr/>
          </p:nvSpPr>
          <p:spPr>
            <a:xfrm>
              <a:off x="395830" y="4120652"/>
              <a:ext cx="3350807" cy="2737348"/>
            </a:xfrm>
            <a:custGeom>
              <a:avLst/>
              <a:gdLst>
                <a:gd name="connsiteX0" fmla="*/ 1059473 w 3350807"/>
                <a:gd name="connsiteY0" fmla="*/ 0 h 2737348"/>
                <a:gd name="connsiteX1" fmla="*/ 1046233 w 3350807"/>
                <a:gd name="connsiteY1" fmla="*/ 246316 h 2737348"/>
                <a:gd name="connsiteX2" fmla="*/ 1677169 w 3350807"/>
                <a:gd name="connsiteY2" fmla="*/ 1710881 h 2737348"/>
                <a:gd name="connsiteX3" fmla="*/ 3159164 w 3350807"/>
                <a:gd name="connsiteY3" fmla="*/ 2304193 h 2737348"/>
                <a:gd name="connsiteX4" fmla="*/ 3350807 w 3350807"/>
                <a:gd name="connsiteY4" fmla="*/ 2291810 h 2737348"/>
                <a:gd name="connsiteX5" fmla="*/ 3082413 w 3350807"/>
                <a:gd name="connsiteY5" fmla="*/ 2728550 h 2737348"/>
                <a:gd name="connsiteX6" fmla="*/ 3073860 w 3350807"/>
                <a:gd name="connsiteY6" fmla="*/ 2737348 h 2737348"/>
                <a:gd name="connsiteX7" fmla="*/ 420392 w 3350807"/>
                <a:gd name="connsiteY7" fmla="*/ 2737348 h 2737348"/>
                <a:gd name="connsiteX8" fmla="*/ 399740 w 3350807"/>
                <a:gd name="connsiteY8" fmla="*/ 2714639 h 2737348"/>
                <a:gd name="connsiteX9" fmla="*/ 7 w 3350807"/>
                <a:gd name="connsiteY9" fmla="*/ 1609153 h 2737348"/>
                <a:gd name="connsiteX10" fmla="*/ 1059473 w 3350807"/>
                <a:gd name="connsiteY10" fmla="*/ 0 h 273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0807" h="2737348">
                  <a:moveTo>
                    <a:pt x="1059473" y="0"/>
                  </a:moveTo>
                  <a:cubicBezTo>
                    <a:pt x="1050243" y="81772"/>
                    <a:pt x="1045823" y="164020"/>
                    <a:pt x="1046233" y="246316"/>
                  </a:cubicBezTo>
                  <a:cubicBezTo>
                    <a:pt x="1049948" y="798100"/>
                    <a:pt x="1273881" y="1317593"/>
                    <a:pt x="1677169" y="1710881"/>
                  </a:cubicBezTo>
                  <a:cubicBezTo>
                    <a:pt x="2080457" y="2104168"/>
                    <a:pt x="2606714" y="2314575"/>
                    <a:pt x="3159164" y="2304193"/>
                  </a:cubicBezTo>
                  <a:cubicBezTo>
                    <a:pt x="3223267" y="2302954"/>
                    <a:pt x="3287275" y="2298859"/>
                    <a:pt x="3350807" y="2291810"/>
                  </a:cubicBezTo>
                  <a:cubicBezTo>
                    <a:pt x="3282160" y="2452514"/>
                    <a:pt x="3191185" y="2599090"/>
                    <a:pt x="3082413" y="2728550"/>
                  </a:cubicBezTo>
                  <a:lnTo>
                    <a:pt x="3073860" y="2737348"/>
                  </a:lnTo>
                  <a:lnTo>
                    <a:pt x="420392" y="2737348"/>
                  </a:lnTo>
                  <a:lnTo>
                    <a:pt x="399740" y="2714639"/>
                  </a:lnTo>
                  <a:cubicBezTo>
                    <a:pt x="151003" y="2413616"/>
                    <a:pt x="966" y="2028331"/>
                    <a:pt x="7" y="1609153"/>
                  </a:cubicBezTo>
                  <a:cubicBezTo>
                    <a:pt x="-1936" y="908704"/>
                    <a:pt x="415278" y="275025"/>
                    <a:pt x="1059473" y="0"/>
                  </a:cubicBezTo>
                  <a:close/>
                </a:path>
              </a:pathLst>
            </a:custGeom>
            <a:solidFill>
              <a:schemeClr val="accent3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9680647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Right 1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3749C-23E7-F240-E6B3-007F9BD59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81759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Right 1 - Oppacity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3749C-23E7-F240-E6B3-007F9BD59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E5D8C72-70BB-5DF9-76C7-D283CEFFF4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1"/>
            <a:ext cx="5005136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763312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2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02FC30-9202-4103-40D9-FFAB5631B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553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2 - Oppacity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02FC30-9202-4103-40D9-FFAB5631B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A6D0AC-B7BA-E00D-4020-1C85A37045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6217543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51548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 -  No Image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B3EAFC-036E-58B1-9A3F-E453B812AD7A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9F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D710A0C-3636-941C-C68B-A0C12C93B7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639763A-FF79-9943-A41A-16566466D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343103-1114-5C05-7B4A-23135A363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468885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3 - 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0784BC9-F683-DB37-24F3-03C7D7ABE4BA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6503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3 - Oppacity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24060D-C390-B124-5410-2BA24B52F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3492869 w 8686430"/>
              <a:gd name="connsiteY1" fmla="*/ 0 h 6858000"/>
              <a:gd name="connsiteX2" fmla="*/ 3818981 w 8686430"/>
              <a:gd name="connsiteY2" fmla="*/ 167824 h 6858000"/>
              <a:gd name="connsiteX3" fmla="*/ 8651829 w 8686430"/>
              <a:gd name="connsiteY3" fmla="*/ 6667093 h 6858000"/>
              <a:gd name="connsiteX4" fmla="*/ 8686430 w 8686430"/>
              <a:gd name="connsiteY4" fmla="*/ 6858000 h 6858000"/>
              <a:gd name="connsiteX5" fmla="*/ 0 w 868643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3492869" y="0"/>
                </a:lnTo>
                <a:lnTo>
                  <a:pt x="3818981" y="167824"/>
                </a:lnTo>
                <a:cubicBezTo>
                  <a:pt x="6263221" y="1501371"/>
                  <a:pt x="8070788" y="3864381"/>
                  <a:pt x="8651829" y="6667093"/>
                </a:cubicBezTo>
                <a:lnTo>
                  <a:pt x="86864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</a:defRPr>
            </a:lvl1pPr>
          </a:lstStyle>
          <a:p>
            <a:endParaRPr lang="en-IE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6BAEAC-4B4C-7BC6-3039-99907659AE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8975557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0063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5D097D-F735-8526-1253-A63AD958DDB8}"/>
              </a:ext>
            </a:extLst>
          </p:cNvPr>
          <p:cNvGrpSpPr/>
          <p:nvPr userDrawn="1"/>
        </p:nvGrpSpPr>
        <p:grpSpPr>
          <a:xfrm>
            <a:off x="7111955" y="1515661"/>
            <a:ext cx="5080045" cy="5342339"/>
            <a:chOff x="7111955" y="1515661"/>
            <a:chExt cx="5080045" cy="534233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3B8F95E-C6EA-8EFF-77EE-681DFE5DD7F4}"/>
                </a:ext>
              </a:extLst>
            </p:cNvPr>
            <p:cNvSpPr/>
            <p:nvPr/>
          </p:nvSpPr>
          <p:spPr>
            <a:xfrm>
              <a:off x="8917485" y="1515661"/>
              <a:ext cx="3274515" cy="3795187"/>
            </a:xfrm>
            <a:custGeom>
              <a:avLst/>
              <a:gdLst>
                <a:gd name="connsiteX0" fmla="*/ 1818467 w 3274515"/>
                <a:gd name="connsiteY0" fmla="*/ 1 h 3795187"/>
                <a:gd name="connsiteX1" fmla="*/ 1822673 w 3274515"/>
                <a:gd name="connsiteY1" fmla="*/ 1 h 3795187"/>
                <a:gd name="connsiteX2" fmla="*/ 3215083 w 3274515"/>
                <a:gd name="connsiteY2" fmla="*/ 580104 h 3795187"/>
                <a:gd name="connsiteX3" fmla="*/ 3274515 w 3274515"/>
                <a:gd name="connsiteY3" fmla="*/ 645456 h 3795187"/>
                <a:gd name="connsiteX4" fmla="*/ 3274515 w 3274515"/>
                <a:gd name="connsiteY4" fmla="*/ 3313608 h 3795187"/>
                <a:gd name="connsiteX5" fmla="*/ 3197526 w 3274515"/>
                <a:gd name="connsiteY5" fmla="*/ 3394194 h 3795187"/>
                <a:gd name="connsiteX6" fmla="*/ 2595497 w 3274515"/>
                <a:gd name="connsiteY6" fmla="*/ 3795187 h 3795187"/>
                <a:gd name="connsiteX7" fmla="*/ 2609953 w 3274515"/>
                <a:gd name="connsiteY7" fmla="*/ 3516328 h 3795187"/>
                <a:gd name="connsiteX8" fmla="*/ 1895382 w 3274515"/>
                <a:gd name="connsiteY8" fmla="*/ 1857626 h 3795187"/>
                <a:gd name="connsiteX9" fmla="*/ 260952 w 3274515"/>
                <a:gd name="connsiteY9" fmla="*/ 1185235 h 3795187"/>
                <a:gd name="connsiteX10" fmla="*/ 217046 w 3274515"/>
                <a:gd name="connsiteY10" fmla="*/ 1185235 h 3795187"/>
                <a:gd name="connsiteX11" fmla="*/ 0 w 3274515"/>
                <a:gd name="connsiteY11" fmla="*/ 1199366 h 3795187"/>
                <a:gd name="connsiteX12" fmla="*/ 1818467 w 3274515"/>
                <a:gd name="connsiteY12" fmla="*/ 1 h 379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515" h="3795187">
                  <a:moveTo>
                    <a:pt x="1818467" y="1"/>
                  </a:moveTo>
                  <a:lnTo>
                    <a:pt x="1822673" y="1"/>
                  </a:lnTo>
                  <a:cubicBezTo>
                    <a:pt x="2365344" y="1134"/>
                    <a:pt x="2857906" y="222927"/>
                    <a:pt x="3215083" y="580104"/>
                  </a:cubicBezTo>
                  <a:lnTo>
                    <a:pt x="3274515" y="645456"/>
                  </a:lnTo>
                  <a:lnTo>
                    <a:pt x="3274515" y="3313608"/>
                  </a:lnTo>
                  <a:lnTo>
                    <a:pt x="3197526" y="3394194"/>
                  </a:lnTo>
                  <a:cubicBezTo>
                    <a:pt x="3026390" y="3560804"/>
                    <a:pt x="2823499" y="3697833"/>
                    <a:pt x="2595497" y="3795187"/>
                  </a:cubicBezTo>
                  <a:cubicBezTo>
                    <a:pt x="2605874" y="3702607"/>
                    <a:pt x="2610708" y="3609490"/>
                    <a:pt x="2609953" y="3516328"/>
                  </a:cubicBezTo>
                  <a:cubicBezTo>
                    <a:pt x="2605530" y="2891402"/>
                    <a:pt x="2351805" y="2302291"/>
                    <a:pt x="1895382" y="1857626"/>
                  </a:cubicBezTo>
                  <a:cubicBezTo>
                    <a:pt x="1449422" y="1422563"/>
                    <a:pt x="870560" y="1185235"/>
                    <a:pt x="260952" y="1185235"/>
                  </a:cubicBezTo>
                  <a:lnTo>
                    <a:pt x="217046" y="1185235"/>
                  </a:lnTo>
                  <a:cubicBezTo>
                    <a:pt x="144262" y="1186669"/>
                    <a:pt x="71920" y="1191384"/>
                    <a:pt x="0" y="1199366"/>
                  </a:cubicBezTo>
                  <a:cubicBezTo>
                    <a:pt x="310995" y="471251"/>
                    <a:pt x="1026721" y="-804"/>
                    <a:pt x="1818467" y="1"/>
                  </a:cubicBezTo>
                  <a:close/>
                </a:path>
              </a:pathLst>
            </a:custGeom>
            <a:solidFill>
              <a:schemeClr val="accent4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1867FE-4724-7719-3D39-6B9AC1BE0571}"/>
                </a:ext>
              </a:extLst>
            </p:cNvPr>
            <p:cNvSpPr/>
            <p:nvPr/>
          </p:nvSpPr>
          <p:spPr>
            <a:xfrm>
              <a:off x="8826665" y="5035872"/>
              <a:ext cx="1791825" cy="1822128"/>
            </a:xfrm>
            <a:custGeom>
              <a:avLst/>
              <a:gdLst>
                <a:gd name="connsiteX0" fmla="*/ 1199895 w 1791825"/>
                <a:gd name="connsiteY0" fmla="*/ 0 h 1822128"/>
                <a:gd name="connsiteX1" fmla="*/ 1184900 w 1791825"/>
                <a:gd name="connsiteY1" fmla="*/ 278967 h 1822128"/>
                <a:gd name="connsiteX2" fmla="*/ 1737803 w 1791825"/>
                <a:gd name="connsiteY2" fmla="*/ 1764145 h 1822128"/>
                <a:gd name="connsiteX3" fmla="*/ 1791825 w 1791825"/>
                <a:gd name="connsiteY3" fmla="*/ 1822128 h 1822128"/>
                <a:gd name="connsiteX4" fmla="*/ 0 w 1791825"/>
                <a:gd name="connsiteY4" fmla="*/ 1822128 h 1822128"/>
                <a:gd name="connsiteX5" fmla="*/ 5086 w 1791825"/>
                <a:gd name="connsiteY5" fmla="*/ 1674681 h 1822128"/>
                <a:gd name="connsiteX6" fmla="*/ 1199895 w 1791825"/>
                <a:gd name="connsiteY6" fmla="*/ 0 h 18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1825" h="1822128">
                  <a:moveTo>
                    <a:pt x="1199895" y="0"/>
                  </a:moveTo>
                  <a:cubicBezTo>
                    <a:pt x="1189441" y="92612"/>
                    <a:pt x="1184436" y="185762"/>
                    <a:pt x="1184900" y="278967"/>
                  </a:cubicBezTo>
                  <a:cubicBezTo>
                    <a:pt x="1188581" y="825778"/>
                    <a:pt x="1383217" y="1344589"/>
                    <a:pt x="1737803" y="1764145"/>
                  </a:cubicBezTo>
                  <a:lnTo>
                    <a:pt x="1791825" y="1822128"/>
                  </a:lnTo>
                  <a:lnTo>
                    <a:pt x="0" y="1822128"/>
                  </a:lnTo>
                  <a:lnTo>
                    <a:pt x="5086" y="1674681"/>
                  </a:lnTo>
                  <a:cubicBezTo>
                    <a:pt x="57858" y="941036"/>
                    <a:pt x="515906" y="292014"/>
                    <a:pt x="1199895" y="0"/>
                  </a:cubicBezTo>
                  <a:close/>
                </a:path>
              </a:pathLst>
            </a:custGeom>
            <a:solidFill>
              <a:srgbClr val="6FCFEB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8DFE184-DE1C-ABFD-CBEE-1F3655C882A4}"/>
                </a:ext>
              </a:extLst>
            </p:cNvPr>
            <p:cNvSpPr/>
            <p:nvPr/>
          </p:nvSpPr>
          <p:spPr>
            <a:xfrm>
              <a:off x="10632175" y="5540214"/>
              <a:ext cx="1559824" cy="1317786"/>
            </a:xfrm>
            <a:custGeom>
              <a:avLst/>
              <a:gdLst>
                <a:gd name="connsiteX0" fmla="*/ 1559824 w 1559824"/>
                <a:gd name="connsiteY0" fmla="*/ 0 h 1317786"/>
                <a:gd name="connsiteX1" fmla="*/ 1559824 w 1559824"/>
                <a:gd name="connsiteY1" fmla="*/ 1317786 h 1317786"/>
                <a:gd name="connsiteX2" fmla="*/ 827578 w 1559824"/>
                <a:gd name="connsiteY2" fmla="*/ 1317786 h 1317786"/>
                <a:gd name="connsiteX3" fmla="*/ 728905 w 1559824"/>
                <a:gd name="connsiteY3" fmla="*/ 1257668 h 1317786"/>
                <a:gd name="connsiteX4" fmla="*/ 0 w 1559824"/>
                <a:gd name="connsiteY4" fmla="*/ 384744 h 1317786"/>
                <a:gd name="connsiteX5" fmla="*/ 278968 w 1559824"/>
                <a:gd name="connsiteY5" fmla="*/ 399199 h 1317786"/>
                <a:gd name="connsiteX6" fmla="*/ 1381879 w 1559824"/>
                <a:gd name="connsiteY6" fmla="*/ 110350 h 131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824" h="1317786">
                  <a:moveTo>
                    <a:pt x="1559824" y="0"/>
                  </a:moveTo>
                  <a:lnTo>
                    <a:pt x="1559824" y="1317786"/>
                  </a:lnTo>
                  <a:lnTo>
                    <a:pt x="827578" y="1317786"/>
                  </a:lnTo>
                  <a:lnTo>
                    <a:pt x="728905" y="1257668"/>
                  </a:lnTo>
                  <a:cubicBezTo>
                    <a:pt x="412181" y="1048729"/>
                    <a:pt x="155530" y="748729"/>
                    <a:pt x="0" y="384744"/>
                  </a:cubicBezTo>
                  <a:cubicBezTo>
                    <a:pt x="92622" y="395079"/>
                    <a:pt x="185773" y="399901"/>
                    <a:pt x="278968" y="399199"/>
                  </a:cubicBezTo>
                  <a:cubicBezTo>
                    <a:pt x="669546" y="396435"/>
                    <a:pt x="1045839" y="296456"/>
                    <a:pt x="1381879" y="11035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EAF6625-2EA5-3307-F43B-B875F87D0CB5}"/>
                </a:ext>
              </a:extLst>
            </p:cNvPr>
            <p:cNvSpPr/>
            <p:nvPr/>
          </p:nvSpPr>
          <p:spPr>
            <a:xfrm>
              <a:off x="7111955" y="3230350"/>
              <a:ext cx="3794873" cy="3627650"/>
            </a:xfrm>
            <a:custGeom>
              <a:avLst/>
              <a:gdLst>
                <a:gd name="connsiteX0" fmla="*/ 1972523 w 3794873"/>
                <a:gd name="connsiteY0" fmla="*/ 1 h 3627650"/>
                <a:gd name="connsiteX1" fmla="*/ 1976730 w 3794873"/>
                <a:gd name="connsiteY1" fmla="*/ 1 h 3627650"/>
                <a:gd name="connsiteX2" fmla="*/ 3794873 w 3794873"/>
                <a:gd name="connsiteY2" fmla="*/ 1199367 h 3627650"/>
                <a:gd name="connsiteX3" fmla="*/ 3516014 w 3794873"/>
                <a:gd name="connsiteY3" fmla="*/ 1184911 h 3627650"/>
                <a:gd name="connsiteX4" fmla="*/ 1857311 w 3794873"/>
                <a:gd name="connsiteY4" fmla="*/ 1899482 h 3627650"/>
                <a:gd name="connsiteX5" fmla="*/ 1185352 w 3794873"/>
                <a:gd name="connsiteY5" fmla="*/ 3577925 h 3627650"/>
                <a:gd name="connsiteX6" fmla="*/ 1188565 w 3794873"/>
                <a:gd name="connsiteY6" fmla="*/ 3627650 h 3627650"/>
                <a:gd name="connsiteX7" fmla="*/ 890296 w 3794873"/>
                <a:gd name="connsiteY7" fmla="*/ 3627650 h 3627650"/>
                <a:gd name="connsiteX8" fmla="*/ 817594 w 3794873"/>
                <a:gd name="connsiteY8" fmla="*/ 3579051 h 3627650"/>
                <a:gd name="connsiteX9" fmla="*/ 10 w 3794873"/>
                <a:gd name="connsiteY9" fmla="*/ 1972406 h 3627650"/>
                <a:gd name="connsiteX10" fmla="*/ 1972523 w 3794873"/>
                <a:gd name="connsiteY10" fmla="*/ 1 h 36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4873" h="3627650">
                  <a:moveTo>
                    <a:pt x="1972523" y="1"/>
                  </a:moveTo>
                  <a:lnTo>
                    <a:pt x="1976730" y="1"/>
                  </a:lnTo>
                  <a:cubicBezTo>
                    <a:pt x="2768357" y="-646"/>
                    <a:pt x="3483909" y="471377"/>
                    <a:pt x="3794873" y="1199367"/>
                  </a:cubicBezTo>
                  <a:cubicBezTo>
                    <a:pt x="3702283" y="1189097"/>
                    <a:pt x="3609164" y="1184265"/>
                    <a:pt x="3516014" y="1184911"/>
                  </a:cubicBezTo>
                  <a:cubicBezTo>
                    <a:pt x="2891088" y="1189443"/>
                    <a:pt x="2302731" y="1442736"/>
                    <a:pt x="1857311" y="1899482"/>
                  </a:cubicBezTo>
                  <a:cubicBezTo>
                    <a:pt x="1411891" y="2356230"/>
                    <a:pt x="1173593" y="2952245"/>
                    <a:pt x="1185352" y="3577925"/>
                  </a:cubicBezTo>
                  <a:lnTo>
                    <a:pt x="1188565" y="3627650"/>
                  </a:lnTo>
                  <a:lnTo>
                    <a:pt x="890296" y="3627650"/>
                  </a:lnTo>
                  <a:lnTo>
                    <a:pt x="817594" y="3579051"/>
                  </a:lnTo>
                  <a:cubicBezTo>
                    <a:pt x="309454" y="3211583"/>
                    <a:pt x="-1982" y="2616910"/>
                    <a:pt x="10" y="1972406"/>
                  </a:cubicBezTo>
                  <a:cubicBezTo>
                    <a:pt x="1951" y="887066"/>
                    <a:pt x="887183" y="2267"/>
                    <a:pt x="1972523" y="1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</p:grp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968D0AA-8B5C-5E34-A19D-ED8B65D6D5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62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058" y="1594994"/>
            <a:ext cx="3204091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058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594995"/>
            <a:ext cx="3204091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968D0AA-8B5C-5E34-A19D-ED8B65D6D5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E532F45-5F7D-4B2B-B69C-C839359D56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86274" y="1594994"/>
            <a:ext cx="3204091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76AAEB2-076C-5C8B-300C-A29A64898E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86274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98DFA6-18A3-5E26-4785-CDC2F9BCD22C}"/>
              </a:ext>
            </a:extLst>
          </p:cNvPr>
          <p:cNvGrpSpPr/>
          <p:nvPr userDrawn="1"/>
        </p:nvGrpSpPr>
        <p:grpSpPr>
          <a:xfrm>
            <a:off x="0" y="1012499"/>
            <a:ext cx="5340883" cy="5845501"/>
            <a:chOff x="0" y="1012499"/>
            <a:chExt cx="5340883" cy="5845501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0630FC-490C-272F-FD55-A6DCF54F7790}"/>
                </a:ext>
              </a:extLst>
            </p:cNvPr>
            <p:cNvSpPr/>
            <p:nvPr/>
          </p:nvSpPr>
          <p:spPr>
            <a:xfrm>
              <a:off x="476077" y="1012499"/>
              <a:ext cx="3350998" cy="3350991"/>
            </a:xfrm>
            <a:custGeom>
              <a:avLst/>
              <a:gdLst>
                <a:gd name="connsiteX0" fmla="*/ 3350950 w 3350998"/>
                <a:gd name="connsiteY0" fmla="*/ 1741601 h 3350991"/>
                <a:gd name="connsiteX1" fmla="*/ 1609303 w 3350998"/>
                <a:gd name="connsiteY1" fmla="*/ -45 h 3350991"/>
                <a:gd name="connsiteX2" fmla="*/ 1605589 w 3350998"/>
                <a:gd name="connsiteY2" fmla="*/ -45 h 3350991"/>
                <a:gd name="connsiteX3" fmla="*/ -41 w 3350998"/>
                <a:gd name="connsiteY3" fmla="*/ 1058944 h 3350991"/>
                <a:gd name="connsiteX4" fmla="*/ 191602 w 3350998"/>
                <a:gd name="connsiteY4" fmla="*/ 1046467 h 3350991"/>
                <a:gd name="connsiteX5" fmla="*/ 230369 w 3350998"/>
                <a:gd name="connsiteY5" fmla="*/ 1046467 h 3350991"/>
                <a:gd name="connsiteX6" fmla="*/ 1673502 w 3350998"/>
                <a:gd name="connsiteY6" fmla="*/ 1640160 h 3350991"/>
                <a:gd name="connsiteX7" fmla="*/ 2304438 w 3350998"/>
                <a:gd name="connsiteY7" fmla="*/ 3104724 h 3350991"/>
                <a:gd name="connsiteX8" fmla="*/ 2291674 w 3350998"/>
                <a:gd name="connsiteY8" fmla="*/ 3350945 h 3350991"/>
                <a:gd name="connsiteX9" fmla="*/ 3350950 w 3350998"/>
                <a:gd name="connsiteY9" fmla="*/ 1741601 h 335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0998" h="3350991">
                  <a:moveTo>
                    <a:pt x="3350950" y="1741601"/>
                  </a:moveTo>
                  <a:cubicBezTo>
                    <a:pt x="3348949" y="783291"/>
                    <a:pt x="2567614" y="1955"/>
                    <a:pt x="1609303" y="-45"/>
                  </a:cubicBezTo>
                  <a:lnTo>
                    <a:pt x="1605589" y="-45"/>
                  </a:lnTo>
                  <a:cubicBezTo>
                    <a:pt x="906511" y="-756"/>
                    <a:pt x="274555" y="416049"/>
                    <a:pt x="-41" y="1058944"/>
                  </a:cubicBezTo>
                  <a:cubicBezTo>
                    <a:pt x="63462" y="1051896"/>
                    <a:pt x="127337" y="1047733"/>
                    <a:pt x="191602" y="1046467"/>
                  </a:cubicBezTo>
                  <a:lnTo>
                    <a:pt x="230369" y="1046467"/>
                  </a:lnTo>
                  <a:cubicBezTo>
                    <a:pt x="768627" y="1046467"/>
                    <a:pt x="1279738" y="1256017"/>
                    <a:pt x="1673502" y="1640160"/>
                  </a:cubicBezTo>
                  <a:cubicBezTo>
                    <a:pt x="2076505" y="2032780"/>
                    <a:pt x="2300533" y="2552941"/>
                    <a:pt x="2304438" y="3104724"/>
                  </a:cubicBezTo>
                  <a:cubicBezTo>
                    <a:pt x="2305105" y="3186982"/>
                    <a:pt x="2300837" y="3269201"/>
                    <a:pt x="2291674" y="3350945"/>
                  </a:cubicBezTo>
                  <a:cubicBezTo>
                    <a:pt x="2935888" y="3075873"/>
                    <a:pt x="3353055" y="2442089"/>
                    <a:pt x="3350950" y="1741601"/>
                  </a:cubicBezTo>
                  <a:close/>
                </a:path>
              </a:pathLst>
            </a:custGeom>
            <a:solidFill>
              <a:srgbClr val="76236C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1E07F20-3698-8CFB-AE41-54FB184B3155}"/>
                </a:ext>
              </a:extLst>
            </p:cNvPr>
            <p:cNvSpPr/>
            <p:nvPr/>
          </p:nvSpPr>
          <p:spPr>
            <a:xfrm>
              <a:off x="1990076" y="2606699"/>
              <a:ext cx="3350807" cy="3350800"/>
            </a:xfrm>
            <a:custGeom>
              <a:avLst/>
              <a:gdLst>
                <a:gd name="connsiteX0" fmla="*/ -41 w 3350807"/>
                <a:gd name="connsiteY0" fmla="*/ 2291669 h 3350800"/>
                <a:gd name="connsiteX1" fmla="*/ 1605398 w 3350807"/>
                <a:gd name="connsiteY1" fmla="*/ 3350754 h 3350800"/>
                <a:gd name="connsiteX2" fmla="*/ 1609113 w 3350807"/>
                <a:gd name="connsiteY2" fmla="*/ 3350754 h 3350800"/>
                <a:gd name="connsiteX3" fmla="*/ 3350759 w 3350807"/>
                <a:gd name="connsiteY3" fmla="*/ 1609107 h 3350800"/>
                <a:gd name="connsiteX4" fmla="*/ 2291769 w 3350807"/>
                <a:gd name="connsiteY4" fmla="*/ -46 h 3350800"/>
                <a:gd name="connsiteX5" fmla="*/ 2304152 w 3350807"/>
                <a:gd name="connsiteY5" fmla="*/ 191597 h 3350800"/>
                <a:gd name="connsiteX6" fmla="*/ 1710840 w 3350807"/>
                <a:gd name="connsiteY6" fmla="*/ 1673592 h 3350800"/>
                <a:gd name="connsiteX7" fmla="*/ 246276 w 3350807"/>
                <a:gd name="connsiteY7" fmla="*/ 2304432 h 3350800"/>
                <a:gd name="connsiteX8" fmla="*/ -41 w 3350807"/>
                <a:gd name="connsiteY8" fmla="*/ 2291669 h 33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0807" h="3350800">
                  <a:moveTo>
                    <a:pt x="-41" y="2291669"/>
                  </a:moveTo>
                  <a:cubicBezTo>
                    <a:pt x="274612" y="2934435"/>
                    <a:pt x="906406" y="3351220"/>
                    <a:pt x="1605398" y="3350754"/>
                  </a:cubicBezTo>
                  <a:lnTo>
                    <a:pt x="1609113" y="3350754"/>
                  </a:lnTo>
                  <a:cubicBezTo>
                    <a:pt x="2567423" y="3348753"/>
                    <a:pt x="3348664" y="2567418"/>
                    <a:pt x="3350759" y="1609107"/>
                  </a:cubicBezTo>
                  <a:cubicBezTo>
                    <a:pt x="3352807" y="908772"/>
                    <a:pt x="2935793" y="275112"/>
                    <a:pt x="2291769" y="-46"/>
                  </a:cubicBezTo>
                  <a:cubicBezTo>
                    <a:pt x="2298818" y="63457"/>
                    <a:pt x="2302942" y="127332"/>
                    <a:pt x="2304152" y="191597"/>
                  </a:cubicBezTo>
                  <a:cubicBezTo>
                    <a:pt x="2314534" y="744047"/>
                    <a:pt x="2104127" y="1270303"/>
                    <a:pt x="1710840" y="1673592"/>
                  </a:cubicBezTo>
                  <a:cubicBezTo>
                    <a:pt x="1317552" y="2076880"/>
                    <a:pt x="798059" y="2300527"/>
                    <a:pt x="246276" y="2304432"/>
                  </a:cubicBezTo>
                  <a:cubicBezTo>
                    <a:pt x="163989" y="2305052"/>
                    <a:pt x="81741" y="2300794"/>
                    <a:pt x="-41" y="2291669"/>
                  </a:cubicBezTo>
                  <a:close/>
                </a:path>
              </a:pathLst>
            </a:custGeom>
            <a:solidFill>
              <a:srgbClr val="D50057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E914024-637F-1049-90C9-8CB3B6296C97}"/>
                </a:ext>
              </a:extLst>
            </p:cNvPr>
            <p:cNvSpPr/>
            <p:nvPr/>
          </p:nvSpPr>
          <p:spPr>
            <a:xfrm>
              <a:off x="0" y="2526451"/>
              <a:ext cx="2232542" cy="2587434"/>
            </a:xfrm>
            <a:custGeom>
              <a:avLst/>
              <a:gdLst>
                <a:gd name="connsiteX0" fmla="*/ 623484 w 2232542"/>
                <a:gd name="connsiteY0" fmla="*/ 1 h 2587434"/>
                <a:gd name="connsiteX1" fmla="*/ 627199 w 2232542"/>
                <a:gd name="connsiteY1" fmla="*/ 1 h 2587434"/>
                <a:gd name="connsiteX2" fmla="*/ 2232542 w 2232542"/>
                <a:gd name="connsiteY2" fmla="*/ 1058991 h 2587434"/>
                <a:gd name="connsiteX3" fmla="*/ 1986321 w 2232542"/>
                <a:gd name="connsiteY3" fmla="*/ 1046227 h 2587434"/>
                <a:gd name="connsiteX4" fmla="*/ 521757 w 2232542"/>
                <a:gd name="connsiteY4" fmla="*/ 1677163 h 2587434"/>
                <a:gd name="connsiteX5" fmla="*/ 7911 w 2232542"/>
                <a:gd name="connsiteY5" fmla="*/ 2553806 h 2587434"/>
                <a:gd name="connsiteX6" fmla="*/ 0 w 2232542"/>
                <a:gd name="connsiteY6" fmla="*/ 2587434 h 2587434"/>
                <a:gd name="connsiteX7" fmla="*/ 0 w 2232542"/>
                <a:gd name="connsiteY7" fmla="*/ 118785 h 2587434"/>
                <a:gd name="connsiteX8" fmla="*/ 107046 w 2232542"/>
                <a:gd name="connsiteY8" fmla="*/ 79343 h 2587434"/>
                <a:gd name="connsiteX9" fmla="*/ 623484 w 2232542"/>
                <a:gd name="connsiteY9" fmla="*/ 1 h 258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2542" h="2587434">
                  <a:moveTo>
                    <a:pt x="623484" y="1"/>
                  </a:moveTo>
                  <a:lnTo>
                    <a:pt x="627199" y="1"/>
                  </a:lnTo>
                  <a:cubicBezTo>
                    <a:pt x="1326172" y="-570"/>
                    <a:pt x="1957974" y="416206"/>
                    <a:pt x="2232542" y="1058991"/>
                  </a:cubicBezTo>
                  <a:cubicBezTo>
                    <a:pt x="2150789" y="1049923"/>
                    <a:pt x="2068569" y="1045656"/>
                    <a:pt x="1986321" y="1046227"/>
                  </a:cubicBezTo>
                  <a:cubicBezTo>
                    <a:pt x="1434538" y="1050228"/>
                    <a:pt x="915044" y="1273875"/>
                    <a:pt x="521757" y="1677163"/>
                  </a:cubicBezTo>
                  <a:cubicBezTo>
                    <a:pt x="275953" y="1929219"/>
                    <a:pt x="101585" y="2229309"/>
                    <a:pt x="7911" y="2553806"/>
                  </a:cubicBezTo>
                  <a:lnTo>
                    <a:pt x="0" y="2587434"/>
                  </a:lnTo>
                  <a:lnTo>
                    <a:pt x="0" y="118785"/>
                  </a:lnTo>
                  <a:lnTo>
                    <a:pt x="107046" y="79343"/>
                  </a:lnTo>
                  <a:cubicBezTo>
                    <a:pt x="270330" y="28147"/>
                    <a:pt x="443801" y="376"/>
                    <a:pt x="623484" y="1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30B4676-C996-3B2D-67C8-5E630A864007}"/>
                </a:ext>
              </a:extLst>
            </p:cNvPr>
            <p:cNvSpPr/>
            <p:nvPr/>
          </p:nvSpPr>
          <p:spPr>
            <a:xfrm>
              <a:off x="395830" y="4120652"/>
              <a:ext cx="3350807" cy="2737348"/>
            </a:xfrm>
            <a:custGeom>
              <a:avLst/>
              <a:gdLst>
                <a:gd name="connsiteX0" fmla="*/ 1059473 w 3350807"/>
                <a:gd name="connsiteY0" fmla="*/ 0 h 2737348"/>
                <a:gd name="connsiteX1" fmla="*/ 1046233 w 3350807"/>
                <a:gd name="connsiteY1" fmla="*/ 246316 h 2737348"/>
                <a:gd name="connsiteX2" fmla="*/ 1677169 w 3350807"/>
                <a:gd name="connsiteY2" fmla="*/ 1710881 h 2737348"/>
                <a:gd name="connsiteX3" fmla="*/ 3159164 w 3350807"/>
                <a:gd name="connsiteY3" fmla="*/ 2304193 h 2737348"/>
                <a:gd name="connsiteX4" fmla="*/ 3350807 w 3350807"/>
                <a:gd name="connsiteY4" fmla="*/ 2291810 h 2737348"/>
                <a:gd name="connsiteX5" fmla="*/ 3082413 w 3350807"/>
                <a:gd name="connsiteY5" fmla="*/ 2728550 h 2737348"/>
                <a:gd name="connsiteX6" fmla="*/ 3073860 w 3350807"/>
                <a:gd name="connsiteY6" fmla="*/ 2737348 h 2737348"/>
                <a:gd name="connsiteX7" fmla="*/ 420392 w 3350807"/>
                <a:gd name="connsiteY7" fmla="*/ 2737348 h 2737348"/>
                <a:gd name="connsiteX8" fmla="*/ 399740 w 3350807"/>
                <a:gd name="connsiteY8" fmla="*/ 2714639 h 2737348"/>
                <a:gd name="connsiteX9" fmla="*/ 7 w 3350807"/>
                <a:gd name="connsiteY9" fmla="*/ 1609153 h 2737348"/>
                <a:gd name="connsiteX10" fmla="*/ 1059473 w 3350807"/>
                <a:gd name="connsiteY10" fmla="*/ 0 h 273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50807" h="2737348">
                  <a:moveTo>
                    <a:pt x="1059473" y="0"/>
                  </a:moveTo>
                  <a:cubicBezTo>
                    <a:pt x="1050243" y="81772"/>
                    <a:pt x="1045823" y="164020"/>
                    <a:pt x="1046233" y="246316"/>
                  </a:cubicBezTo>
                  <a:cubicBezTo>
                    <a:pt x="1049948" y="798100"/>
                    <a:pt x="1273881" y="1317593"/>
                    <a:pt x="1677169" y="1710881"/>
                  </a:cubicBezTo>
                  <a:cubicBezTo>
                    <a:pt x="2080457" y="2104168"/>
                    <a:pt x="2606714" y="2314575"/>
                    <a:pt x="3159164" y="2304193"/>
                  </a:cubicBezTo>
                  <a:cubicBezTo>
                    <a:pt x="3223267" y="2302954"/>
                    <a:pt x="3287275" y="2298859"/>
                    <a:pt x="3350807" y="2291810"/>
                  </a:cubicBezTo>
                  <a:cubicBezTo>
                    <a:pt x="3282160" y="2452514"/>
                    <a:pt x="3191185" y="2599090"/>
                    <a:pt x="3082413" y="2728550"/>
                  </a:cubicBezTo>
                  <a:lnTo>
                    <a:pt x="3073860" y="2737348"/>
                  </a:lnTo>
                  <a:lnTo>
                    <a:pt x="420392" y="2737348"/>
                  </a:lnTo>
                  <a:lnTo>
                    <a:pt x="399740" y="2714639"/>
                  </a:lnTo>
                  <a:cubicBezTo>
                    <a:pt x="151003" y="2413616"/>
                    <a:pt x="966" y="2028331"/>
                    <a:pt x="7" y="1609153"/>
                  </a:cubicBezTo>
                  <a:cubicBezTo>
                    <a:pt x="-1936" y="908704"/>
                    <a:pt x="415278" y="275025"/>
                    <a:pt x="1059473" y="0"/>
                  </a:cubicBezTo>
                  <a:close/>
                </a:path>
              </a:pathLst>
            </a:custGeom>
            <a:solidFill>
              <a:schemeClr val="accent3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374097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with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466539-AEE2-075D-16BD-0EA97E94113A}"/>
              </a:ext>
            </a:extLst>
          </p:cNvPr>
          <p:cNvSpPr/>
          <p:nvPr userDrawn="1"/>
        </p:nvSpPr>
        <p:spPr>
          <a:xfrm>
            <a:off x="501635" y="1793984"/>
            <a:ext cx="2594874" cy="44994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5C3BA5-2D2C-6F2B-9746-508480DD9E47}"/>
              </a:ext>
            </a:extLst>
          </p:cNvPr>
          <p:cNvSpPr/>
          <p:nvPr userDrawn="1"/>
        </p:nvSpPr>
        <p:spPr>
          <a:xfrm>
            <a:off x="3333744" y="1793984"/>
            <a:ext cx="2594874" cy="44994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A4500C-3D1C-D5A0-2B68-D693278F500D}"/>
              </a:ext>
            </a:extLst>
          </p:cNvPr>
          <p:cNvSpPr/>
          <p:nvPr userDrawn="1"/>
        </p:nvSpPr>
        <p:spPr>
          <a:xfrm>
            <a:off x="6165853" y="1793984"/>
            <a:ext cx="2594874" cy="44994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3C371-EFD0-C34D-3D48-9B947FAAE0C6}"/>
              </a:ext>
            </a:extLst>
          </p:cNvPr>
          <p:cNvSpPr/>
          <p:nvPr userDrawn="1"/>
        </p:nvSpPr>
        <p:spPr>
          <a:xfrm>
            <a:off x="8997962" y="1793984"/>
            <a:ext cx="2594874" cy="44994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92A886B-4DCA-13A3-DFF9-380B7B25EF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164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E95519-4C52-29AC-4D12-62D7381C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30596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</a:p>
          <a:p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3F44342-5B51-5C91-7808-8CFDD2798C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028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87D8E88-158E-461F-95BF-6CA6EE9F7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3459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D3761-6A3D-4A36-CB2A-5812A0555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6167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32273FE-E26B-885A-3C3A-8FDD2893759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59525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A80987A-D8B6-FCBC-CAC9-B18023B806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98978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7F5C497-B6EF-5B0F-DB10-0AFF9254F1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874525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C4E25F-9378-3EB0-B28F-398A5FE83E90}"/>
              </a:ext>
            </a:extLst>
          </p:cNvPr>
          <p:cNvGrpSpPr/>
          <p:nvPr userDrawn="1"/>
        </p:nvGrpSpPr>
        <p:grpSpPr>
          <a:xfrm>
            <a:off x="7111955" y="1515661"/>
            <a:ext cx="5080045" cy="5342339"/>
            <a:chOff x="7111955" y="1515661"/>
            <a:chExt cx="5080045" cy="534233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D17192E-B660-90EF-D855-11A74FEC49C7}"/>
                </a:ext>
              </a:extLst>
            </p:cNvPr>
            <p:cNvSpPr/>
            <p:nvPr/>
          </p:nvSpPr>
          <p:spPr>
            <a:xfrm>
              <a:off x="8917485" y="1515661"/>
              <a:ext cx="3274515" cy="3795187"/>
            </a:xfrm>
            <a:custGeom>
              <a:avLst/>
              <a:gdLst>
                <a:gd name="connsiteX0" fmla="*/ 1818467 w 3274515"/>
                <a:gd name="connsiteY0" fmla="*/ 1 h 3795187"/>
                <a:gd name="connsiteX1" fmla="*/ 1822673 w 3274515"/>
                <a:gd name="connsiteY1" fmla="*/ 1 h 3795187"/>
                <a:gd name="connsiteX2" fmla="*/ 3215083 w 3274515"/>
                <a:gd name="connsiteY2" fmla="*/ 580104 h 3795187"/>
                <a:gd name="connsiteX3" fmla="*/ 3274515 w 3274515"/>
                <a:gd name="connsiteY3" fmla="*/ 645456 h 3795187"/>
                <a:gd name="connsiteX4" fmla="*/ 3274515 w 3274515"/>
                <a:gd name="connsiteY4" fmla="*/ 3313608 h 3795187"/>
                <a:gd name="connsiteX5" fmla="*/ 3197526 w 3274515"/>
                <a:gd name="connsiteY5" fmla="*/ 3394194 h 3795187"/>
                <a:gd name="connsiteX6" fmla="*/ 2595497 w 3274515"/>
                <a:gd name="connsiteY6" fmla="*/ 3795187 h 3795187"/>
                <a:gd name="connsiteX7" fmla="*/ 2609953 w 3274515"/>
                <a:gd name="connsiteY7" fmla="*/ 3516328 h 3795187"/>
                <a:gd name="connsiteX8" fmla="*/ 1895382 w 3274515"/>
                <a:gd name="connsiteY8" fmla="*/ 1857626 h 3795187"/>
                <a:gd name="connsiteX9" fmla="*/ 260952 w 3274515"/>
                <a:gd name="connsiteY9" fmla="*/ 1185235 h 3795187"/>
                <a:gd name="connsiteX10" fmla="*/ 217046 w 3274515"/>
                <a:gd name="connsiteY10" fmla="*/ 1185235 h 3795187"/>
                <a:gd name="connsiteX11" fmla="*/ 0 w 3274515"/>
                <a:gd name="connsiteY11" fmla="*/ 1199366 h 3795187"/>
                <a:gd name="connsiteX12" fmla="*/ 1818467 w 3274515"/>
                <a:gd name="connsiteY12" fmla="*/ 1 h 379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515" h="3795187">
                  <a:moveTo>
                    <a:pt x="1818467" y="1"/>
                  </a:moveTo>
                  <a:lnTo>
                    <a:pt x="1822673" y="1"/>
                  </a:lnTo>
                  <a:cubicBezTo>
                    <a:pt x="2365344" y="1134"/>
                    <a:pt x="2857906" y="222927"/>
                    <a:pt x="3215083" y="580104"/>
                  </a:cubicBezTo>
                  <a:lnTo>
                    <a:pt x="3274515" y="645456"/>
                  </a:lnTo>
                  <a:lnTo>
                    <a:pt x="3274515" y="3313608"/>
                  </a:lnTo>
                  <a:lnTo>
                    <a:pt x="3197526" y="3394194"/>
                  </a:lnTo>
                  <a:cubicBezTo>
                    <a:pt x="3026390" y="3560804"/>
                    <a:pt x="2823499" y="3697833"/>
                    <a:pt x="2595497" y="3795187"/>
                  </a:cubicBezTo>
                  <a:cubicBezTo>
                    <a:pt x="2605874" y="3702607"/>
                    <a:pt x="2610708" y="3609490"/>
                    <a:pt x="2609953" y="3516328"/>
                  </a:cubicBezTo>
                  <a:cubicBezTo>
                    <a:pt x="2605530" y="2891402"/>
                    <a:pt x="2351805" y="2302291"/>
                    <a:pt x="1895382" y="1857626"/>
                  </a:cubicBezTo>
                  <a:cubicBezTo>
                    <a:pt x="1449422" y="1422563"/>
                    <a:pt x="870560" y="1185235"/>
                    <a:pt x="260952" y="1185235"/>
                  </a:cubicBezTo>
                  <a:lnTo>
                    <a:pt x="217046" y="1185235"/>
                  </a:lnTo>
                  <a:cubicBezTo>
                    <a:pt x="144262" y="1186669"/>
                    <a:pt x="71920" y="1191384"/>
                    <a:pt x="0" y="1199366"/>
                  </a:cubicBezTo>
                  <a:cubicBezTo>
                    <a:pt x="310995" y="471251"/>
                    <a:pt x="1026721" y="-804"/>
                    <a:pt x="1818467" y="1"/>
                  </a:cubicBezTo>
                  <a:close/>
                </a:path>
              </a:pathLst>
            </a:custGeom>
            <a:solidFill>
              <a:schemeClr val="accent4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F8D85F-03E3-F025-5837-F6D8AB239474}"/>
                </a:ext>
              </a:extLst>
            </p:cNvPr>
            <p:cNvSpPr/>
            <p:nvPr/>
          </p:nvSpPr>
          <p:spPr>
            <a:xfrm>
              <a:off x="8826665" y="5035872"/>
              <a:ext cx="1791825" cy="1822128"/>
            </a:xfrm>
            <a:custGeom>
              <a:avLst/>
              <a:gdLst>
                <a:gd name="connsiteX0" fmla="*/ 1199895 w 1791825"/>
                <a:gd name="connsiteY0" fmla="*/ 0 h 1822128"/>
                <a:gd name="connsiteX1" fmla="*/ 1184900 w 1791825"/>
                <a:gd name="connsiteY1" fmla="*/ 278967 h 1822128"/>
                <a:gd name="connsiteX2" fmla="*/ 1737803 w 1791825"/>
                <a:gd name="connsiteY2" fmla="*/ 1764145 h 1822128"/>
                <a:gd name="connsiteX3" fmla="*/ 1791825 w 1791825"/>
                <a:gd name="connsiteY3" fmla="*/ 1822128 h 1822128"/>
                <a:gd name="connsiteX4" fmla="*/ 0 w 1791825"/>
                <a:gd name="connsiteY4" fmla="*/ 1822128 h 1822128"/>
                <a:gd name="connsiteX5" fmla="*/ 5086 w 1791825"/>
                <a:gd name="connsiteY5" fmla="*/ 1674681 h 1822128"/>
                <a:gd name="connsiteX6" fmla="*/ 1199895 w 1791825"/>
                <a:gd name="connsiteY6" fmla="*/ 0 h 18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1825" h="1822128">
                  <a:moveTo>
                    <a:pt x="1199895" y="0"/>
                  </a:moveTo>
                  <a:cubicBezTo>
                    <a:pt x="1189441" y="92612"/>
                    <a:pt x="1184436" y="185762"/>
                    <a:pt x="1184900" y="278967"/>
                  </a:cubicBezTo>
                  <a:cubicBezTo>
                    <a:pt x="1188581" y="825778"/>
                    <a:pt x="1383217" y="1344589"/>
                    <a:pt x="1737803" y="1764145"/>
                  </a:cubicBezTo>
                  <a:lnTo>
                    <a:pt x="1791825" y="1822128"/>
                  </a:lnTo>
                  <a:lnTo>
                    <a:pt x="0" y="1822128"/>
                  </a:lnTo>
                  <a:lnTo>
                    <a:pt x="5086" y="1674681"/>
                  </a:lnTo>
                  <a:cubicBezTo>
                    <a:pt x="57858" y="941036"/>
                    <a:pt x="515906" y="292014"/>
                    <a:pt x="1199895" y="0"/>
                  </a:cubicBezTo>
                  <a:close/>
                </a:path>
              </a:pathLst>
            </a:custGeom>
            <a:solidFill>
              <a:srgbClr val="6FCFEB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2E3BEA-F161-5237-66D1-6F66789E18FF}"/>
                </a:ext>
              </a:extLst>
            </p:cNvPr>
            <p:cNvSpPr/>
            <p:nvPr/>
          </p:nvSpPr>
          <p:spPr>
            <a:xfrm>
              <a:off x="10632175" y="5540214"/>
              <a:ext cx="1559824" cy="1317786"/>
            </a:xfrm>
            <a:custGeom>
              <a:avLst/>
              <a:gdLst>
                <a:gd name="connsiteX0" fmla="*/ 1559824 w 1559824"/>
                <a:gd name="connsiteY0" fmla="*/ 0 h 1317786"/>
                <a:gd name="connsiteX1" fmla="*/ 1559824 w 1559824"/>
                <a:gd name="connsiteY1" fmla="*/ 1317786 h 1317786"/>
                <a:gd name="connsiteX2" fmla="*/ 827578 w 1559824"/>
                <a:gd name="connsiteY2" fmla="*/ 1317786 h 1317786"/>
                <a:gd name="connsiteX3" fmla="*/ 728905 w 1559824"/>
                <a:gd name="connsiteY3" fmla="*/ 1257668 h 1317786"/>
                <a:gd name="connsiteX4" fmla="*/ 0 w 1559824"/>
                <a:gd name="connsiteY4" fmla="*/ 384744 h 1317786"/>
                <a:gd name="connsiteX5" fmla="*/ 278968 w 1559824"/>
                <a:gd name="connsiteY5" fmla="*/ 399199 h 1317786"/>
                <a:gd name="connsiteX6" fmla="*/ 1381879 w 1559824"/>
                <a:gd name="connsiteY6" fmla="*/ 110350 h 131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824" h="1317786">
                  <a:moveTo>
                    <a:pt x="1559824" y="0"/>
                  </a:moveTo>
                  <a:lnTo>
                    <a:pt x="1559824" y="1317786"/>
                  </a:lnTo>
                  <a:lnTo>
                    <a:pt x="827578" y="1317786"/>
                  </a:lnTo>
                  <a:lnTo>
                    <a:pt x="728905" y="1257668"/>
                  </a:lnTo>
                  <a:cubicBezTo>
                    <a:pt x="412181" y="1048729"/>
                    <a:pt x="155530" y="748729"/>
                    <a:pt x="0" y="384744"/>
                  </a:cubicBezTo>
                  <a:cubicBezTo>
                    <a:pt x="92622" y="395079"/>
                    <a:pt x="185773" y="399901"/>
                    <a:pt x="278968" y="399199"/>
                  </a:cubicBezTo>
                  <a:cubicBezTo>
                    <a:pt x="669546" y="396435"/>
                    <a:pt x="1045839" y="296456"/>
                    <a:pt x="1381879" y="11035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3DAEAD-6D5C-7CB9-8132-2854BBE97A87}"/>
                </a:ext>
              </a:extLst>
            </p:cNvPr>
            <p:cNvSpPr/>
            <p:nvPr/>
          </p:nvSpPr>
          <p:spPr>
            <a:xfrm>
              <a:off x="7111955" y="3230350"/>
              <a:ext cx="3794873" cy="3627650"/>
            </a:xfrm>
            <a:custGeom>
              <a:avLst/>
              <a:gdLst>
                <a:gd name="connsiteX0" fmla="*/ 1972523 w 3794873"/>
                <a:gd name="connsiteY0" fmla="*/ 1 h 3627650"/>
                <a:gd name="connsiteX1" fmla="*/ 1976730 w 3794873"/>
                <a:gd name="connsiteY1" fmla="*/ 1 h 3627650"/>
                <a:gd name="connsiteX2" fmla="*/ 3794873 w 3794873"/>
                <a:gd name="connsiteY2" fmla="*/ 1199367 h 3627650"/>
                <a:gd name="connsiteX3" fmla="*/ 3516014 w 3794873"/>
                <a:gd name="connsiteY3" fmla="*/ 1184911 h 3627650"/>
                <a:gd name="connsiteX4" fmla="*/ 1857311 w 3794873"/>
                <a:gd name="connsiteY4" fmla="*/ 1899482 h 3627650"/>
                <a:gd name="connsiteX5" fmla="*/ 1185352 w 3794873"/>
                <a:gd name="connsiteY5" fmla="*/ 3577925 h 3627650"/>
                <a:gd name="connsiteX6" fmla="*/ 1188565 w 3794873"/>
                <a:gd name="connsiteY6" fmla="*/ 3627650 h 3627650"/>
                <a:gd name="connsiteX7" fmla="*/ 890296 w 3794873"/>
                <a:gd name="connsiteY7" fmla="*/ 3627650 h 3627650"/>
                <a:gd name="connsiteX8" fmla="*/ 817594 w 3794873"/>
                <a:gd name="connsiteY8" fmla="*/ 3579051 h 3627650"/>
                <a:gd name="connsiteX9" fmla="*/ 10 w 3794873"/>
                <a:gd name="connsiteY9" fmla="*/ 1972406 h 3627650"/>
                <a:gd name="connsiteX10" fmla="*/ 1972523 w 3794873"/>
                <a:gd name="connsiteY10" fmla="*/ 1 h 36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4873" h="3627650">
                  <a:moveTo>
                    <a:pt x="1972523" y="1"/>
                  </a:moveTo>
                  <a:lnTo>
                    <a:pt x="1976730" y="1"/>
                  </a:lnTo>
                  <a:cubicBezTo>
                    <a:pt x="2768357" y="-646"/>
                    <a:pt x="3483909" y="471377"/>
                    <a:pt x="3794873" y="1199367"/>
                  </a:cubicBezTo>
                  <a:cubicBezTo>
                    <a:pt x="3702283" y="1189097"/>
                    <a:pt x="3609164" y="1184265"/>
                    <a:pt x="3516014" y="1184911"/>
                  </a:cubicBezTo>
                  <a:cubicBezTo>
                    <a:pt x="2891088" y="1189443"/>
                    <a:pt x="2302731" y="1442736"/>
                    <a:pt x="1857311" y="1899482"/>
                  </a:cubicBezTo>
                  <a:cubicBezTo>
                    <a:pt x="1411891" y="2356230"/>
                    <a:pt x="1173593" y="2952245"/>
                    <a:pt x="1185352" y="3577925"/>
                  </a:cubicBezTo>
                  <a:lnTo>
                    <a:pt x="1188565" y="3627650"/>
                  </a:lnTo>
                  <a:lnTo>
                    <a:pt x="890296" y="3627650"/>
                  </a:lnTo>
                  <a:lnTo>
                    <a:pt x="817594" y="3579051"/>
                  </a:lnTo>
                  <a:cubicBezTo>
                    <a:pt x="309454" y="3211583"/>
                    <a:pt x="-1982" y="2616910"/>
                    <a:pt x="10" y="1972406"/>
                  </a:cubicBezTo>
                  <a:cubicBezTo>
                    <a:pt x="1951" y="887066"/>
                    <a:pt x="887183" y="2267"/>
                    <a:pt x="1972523" y="1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</p:grpSp>
    </p:spTree>
    <p:extLst>
      <p:ext uri="{BB962C8B-B14F-4D97-AF65-F5344CB8AC3E}">
        <p14:creationId xmlns:p14="http://schemas.microsoft.com/office/powerpoint/2010/main" val="293384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with 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B7ED054-4650-3E76-ACA1-0FF012E8D090}"/>
              </a:ext>
            </a:extLst>
          </p:cNvPr>
          <p:cNvGrpSpPr/>
          <p:nvPr userDrawn="1"/>
        </p:nvGrpSpPr>
        <p:grpSpPr>
          <a:xfrm>
            <a:off x="7111955" y="1515661"/>
            <a:ext cx="5080045" cy="5342339"/>
            <a:chOff x="7111955" y="1515661"/>
            <a:chExt cx="5080045" cy="534233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06F27D0-05FA-DCFA-7220-5995441F2261}"/>
                </a:ext>
              </a:extLst>
            </p:cNvPr>
            <p:cNvSpPr/>
            <p:nvPr/>
          </p:nvSpPr>
          <p:spPr>
            <a:xfrm>
              <a:off x="8917485" y="1515661"/>
              <a:ext cx="3274515" cy="3795187"/>
            </a:xfrm>
            <a:custGeom>
              <a:avLst/>
              <a:gdLst>
                <a:gd name="connsiteX0" fmla="*/ 1818467 w 3274515"/>
                <a:gd name="connsiteY0" fmla="*/ 1 h 3795187"/>
                <a:gd name="connsiteX1" fmla="*/ 1822673 w 3274515"/>
                <a:gd name="connsiteY1" fmla="*/ 1 h 3795187"/>
                <a:gd name="connsiteX2" fmla="*/ 3215083 w 3274515"/>
                <a:gd name="connsiteY2" fmla="*/ 580104 h 3795187"/>
                <a:gd name="connsiteX3" fmla="*/ 3274515 w 3274515"/>
                <a:gd name="connsiteY3" fmla="*/ 645456 h 3795187"/>
                <a:gd name="connsiteX4" fmla="*/ 3274515 w 3274515"/>
                <a:gd name="connsiteY4" fmla="*/ 3313608 h 3795187"/>
                <a:gd name="connsiteX5" fmla="*/ 3197526 w 3274515"/>
                <a:gd name="connsiteY5" fmla="*/ 3394194 h 3795187"/>
                <a:gd name="connsiteX6" fmla="*/ 2595497 w 3274515"/>
                <a:gd name="connsiteY6" fmla="*/ 3795187 h 3795187"/>
                <a:gd name="connsiteX7" fmla="*/ 2609953 w 3274515"/>
                <a:gd name="connsiteY7" fmla="*/ 3516328 h 3795187"/>
                <a:gd name="connsiteX8" fmla="*/ 1895382 w 3274515"/>
                <a:gd name="connsiteY8" fmla="*/ 1857626 h 3795187"/>
                <a:gd name="connsiteX9" fmla="*/ 260952 w 3274515"/>
                <a:gd name="connsiteY9" fmla="*/ 1185235 h 3795187"/>
                <a:gd name="connsiteX10" fmla="*/ 217046 w 3274515"/>
                <a:gd name="connsiteY10" fmla="*/ 1185235 h 3795187"/>
                <a:gd name="connsiteX11" fmla="*/ 0 w 3274515"/>
                <a:gd name="connsiteY11" fmla="*/ 1199366 h 3795187"/>
                <a:gd name="connsiteX12" fmla="*/ 1818467 w 3274515"/>
                <a:gd name="connsiteY12" fmla="*/ 1 h 379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515" h="3795187">
                  <a:moveTo>
                    <a:pt x="1818467" y="1"/>
                  </a:moveTo>
                  <a:lnTo>
                    <a:pt x="1822673" y="1"/>
                  </a:lnTo>
                  <a:cubicBezTo>
                    <a:pt x="2365344" y="1134"/>
                    <a:pt x="2857906" y="222927"/>
                    <a:pt x="3215083" y="580104"/>
                  </a:cubicBezTo>
                  <a:lnTo>
                    <a:pt x="3274515" y="645456"/>
                  </a:lnTo>
                  <a:lnTo>
                    <a:pt x="3274515" y="3313608"/>
                  </a:lnTo>
                  <a:lnTo>
                    <a:pt x="3197526" y="3394194"/>
                  </a:lnTo>
                  <a:cubicBezTo>
                    <a:pt x="3026390" y="3560804"/>
                    <a:pt x="2823499" y="3697833"/>
                    <a:pt x="2595497" y="3795187"/>
                  </a:cubicBezTo>
                  <a:cubicBezTo>
                    <a:pt x="2605874" y="3702607"/>
                    <a:pt x="2610708" y="3609490"/>
                    <a:pt x="2609953" y="3516328"/>
                  </a:cubicBezTo>
                  <a:cubicBezTo>
                    <a:pt x="2605530" y="2891402"/>
                    <a:pt x="2351805" y="2302291"/>
                    <a:pt x="1895382" y="1857626"/>
                  </a:cubicBezTo>
                  <a:cubicBezTo>
                    <a:pt x="1449422" y="1422563"/>
                    <a:pt x="870560" y="1185235"/>
                    <a:pt x="260952" y="1185235"/>
                  </a:cubicBezTo>
                  <a:lnTo>
                    <a:pt x="217046" y="1185235"/>
                  </a:lnTo>
                  <a:cubicBezTo>
                    <a:pt x="144262" y="1186669"/>
                    <a:pt x="71920" y="1191384"/>
                    <a:pt x="0" y="1199366"/>
                  </a:cubicBezTo>
                  <a:cubicBezTo>
                    <a:pt x="310995" y="471251"/>
                    <a:pt x="1026721" y="-804"/>
                    <a:pt x="1818467" y="1"/>
                  </a:cubicBezTo>
                  <a:close/>
                </a:path>
              </a:pathLst>
            </a:custGeom>
            <a:solidFill>
              <a:schemeClr val="accent4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87EAEC3-5D2E-D9C7-D34B-7DEF95141F0D}"/>
                </a:ext>
              </a:extLst>
            </p:cNvPr>
            <p:cNvSpPr/>
            <p:nvPr/>
          </p:nvSpPr>
          <p:spPr>
            <a:xfrm>
              <a:off x="8826665" y="5035872"/>
              <a:ext cx="1791825" cy="1822128"/>
            </a:xfrm>
            <a:custGeom>
              <a:avLst/>
              <a:gdLst>
                <a:gd name="connsiteX0" fmla="*/ 1199895 w 1791825"/>
                <a:gd name="connsiteY0" fmla="*/ 0 h 1822128"/>
                <a:gd name="connsiteX1" fmla="*/ 1184900 w 1791825"/>
                <a:gd name="connsiteY1" fmla="*/ 278967 h 1822128"/>
                <a:gd name="connsiteX2" fmla="*/ 1737803 w 1791825"/>
                <a:gd name="connsiteY2" fmla="*/ 1764145 h 1822128"/>
                <a:gd name="connsiteX3" fmla="*/ 1791825 w 1791825"/>
                <a:gd name="connsiteY3" fmla="*/ 1822128 h 1822128"/>
                <a:gd name="connsiteX4" fmla="*/ 0 w 1791825"/>
                <a:gd name="connsiteY4" fmla="*/ 1822128 h 1822128"/>
                <a:gd name="connsiteX5" fmla="*/ 5086 w 1791825"/>
                <a:gd name="connsiteY5" fmla="*/ 1674681 h 1822128"/>
                <a:gd name="connsiteX6" fmla="*/ 1199895 w 1791825"/>
                <a:gd name="connsiteY6" fmla="*/ 0 h 18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1825" h="1822128">
                  <a:moveTo>
                    <a:pt x="1199895" y="0"/>
                  </a:moveTo>
                  <a:cubicBezTo>
                    <a:pt x="1189441" y="92612"/>
                    <a:pt x="1184436" y="185762"/>
                    <a:pt x="1184900" y="278967"/>
                  </a:cubicBezTo>
                  <a:cubicBezTo>
                    <a:pt x="1188581" y="825778"/>
                    <a:pt x="1383217" y="1344589"/>
                    <a:pt x="1737803" y="1764145"/>
                  </a:cubicBezTo>
                  <a:lnTo>
                    <a:pt x="1791825" y="1822128"/>
                  </a:lnTo>
                  <a:lnTo>
                    <a:pt x="0" y="1822128"/>
                  </a:lnTo>
                  <a:lnTo>
                    <a:pt x="5086" y="1674681"/>
                  </a:lnTo>
                  <a:cubicBezTo>
                    <a:pt x="57858" y="941036"/>
                    <a:pt x="515906" y="292014"/>
                    <a:pt x="1199895" y="0"/>
                  </a:cubicBezTo>
                  <a:close/>
                </a:path>
              </a:pathLst>
            </a:custGeom>
            <a:solidFill>
              <a:srgbClr val="6FCFEB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24E38FE-D1FD-7B1B-6C89-A85C626EA125}"/>
                </a:ext>
              </a:extLst>
            </p:cNvPr>
            <p:cNvSpPr/>
            <p:nvPr/>
          </p:nvSpPr>
          <p:spPr>
            <a:xfrm>
              <a:off x="10632175" y="5540214"/>
              <a:ext cx="1559824" cy="1317786"/>
            </a:xfrm>
            <a:custGeom>
              <a:avLst/>
              <a:gdLst>
                <a:gd name="connsiteX0" fmla="*/ 1559824 w 1559824"/>
                <a:gd name="connsiteY0" fmla="*/ 0 h 1317786"/>
                <a:gd name="connsiteX1" fmla="*/ 1559824 w 1559824"/>
                <a:gd name="connsiteY1" fmla="*/ 1317786 h 1317786"/>
                <a:gd name="connsiteX2" fmla="*/ 827578 w 1559824"/>
                <a:gd name="connsiteY2" fmla="*/ 1317786 h 1317786"/>
                <a:gd name="connsiteX3" fmla="*/ 728905 w 1559824"/>
                <a:gd name="connsiteY3" fmla="*/ 1257668 h 1317786"/>
                <a:gd name="connsiteX4" fmla="*/ 0 w 1559824"/>
                <a:gd name="connsiteY4" fmla="*/ 384744 h 1317786"/>
                <a:gd name="connsiteX5" fmla="*/ 278968 w 1559824"/>
                <a:gd name="connsiteY5" fmla="*/ 399199 h 1317786"/>
                <a:gd name="connsiteX6" fmla="*/ 1381879 w 1559824"/>
                <a:gd name="connsiteY6" fmla="*/ 110350 h 131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824" h="1317786">
                  <a:moveTo>
                    <a:pt x="1559824" y="0"/>
                  </a:moveTo>
                  <a:lnTo>
                    <a:pt x="1559824" y="1317786"/>
                  </a:lnTo>
                  <a:lnTo>
                    <a:pt x="827578" y="1317786"/>
                  </a:lnTo>
                  <a:lnTo>
                    <a:pt x="728905" y="1257668"/>
                  </a:lnTo>
                  <a:cubicBezTo>
                    <a:pt x="412181" y="1048729"/>
                    <a:pt x="155530" y="748729"/>
                    <a:pt x="0" y="384744"/>
                  </a:cubicBezTo>
                  <a:cubicBezTo>
                    <a:pt x="92622" y="395079"/>
                    <a:pt x="185773" y="399901"/>
                    <a:pt x="278968" y="399199"/>
                  </a:cubicBezTo>
                  <a:cubicBezTo>
                    <a:pt x="669546" y="396435"/>
                    <a:pt x="1045839" y="296456"/>
                    <a:pt x="1381879" y="11035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DE52E92-F9D6-37A7-5CF7-CAD7F2D12950}"/>
                </a:ext>
              </a:extLst>
            </p:cNvPr>
            <p:cNvSpPr/>
            <p:nvPr/>
          </p:nvSpPr>
          <p:spPr>
            <a:xfrm>
              <a:off x="7111955" y="3230350"/>
              <a:ext cx="3794873" cy="3627650"/>
            </a:xfrm>
            <a:custGeom>
              <a:avLst/>
              <a:gdLst>
                <a:gd name="connsiteX0" fmla="*/ 1972523 w 3794873"/>
                <a:gd name="connsiteY0" fmla="*/ 1 h 3627650"/>
                <a:gd name="connsiteX1" fmla="*/ 1976730 w 3794873"/>
                <a:gd name="connsiteY1" fmla="*/ 1 h 3627650"/>
                <a:gd name="connsiteX2" fmla="*/ 3794873 w 3794873"/>
                <a:gd name="connsiteY2" fmla="*/ 1199367 h 3627650"/>
                <a:gd name="connsiteX3" fmla="*/ 3516014 w 3794873"/>
                <a:gd name="connsiteY3" fmla="*/ 1184911 h 3627650"/>
                <a:gd name="connsiteX4" fmla="*/ 1857311 w 3794873"/>
                <a:gd name="connsiteY4" fmla="*/ 1899482 h 3627650"/>
                <a:gd name="connsiteX5" fmla="*/ 1185352 w 3794873"/>
                <a:gd name="connsiteY5" fmla="*/ 3577925 h 3627650"/>
                <a:gd name="connsiteX6" fmla="*/ 1188565 w 3794873"/>
                <a:gd name="connsiteY6" fmla="*/ 3627650 h 3627650"/>
                <a:gd name="connsiteX7" fmla="*/ 890296 w 3794873"/>
                <a:gd name="connsiteY7" fmla="*/ 3627650 h 3627650"/>
                <a:gd name="connsiteX8" fmla="*/ 817594 w 3794873"/>
                <a:gd name="connsiteY8" fmla="*/ 3579051 h 3627650"/>
                <a:gd name="connsiteX9" fmla="*/ 10 w 3794873"/>
                <a:gd name="connsiteY9" fmla="*/ 1972406 h 3627650"/>
                <a:gd name="connsiteX10" fmla="*/ 1972523 w 3794873"/>
                <a:gd name="connsiteY10" fmla="*/ 1 h 36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4873" h="3627650">
                  <a:moveTo>
                    <a:pt x="1972523" y="1"/>
                  </a:moveTo>
                  <a:lnTo>
                    <a:pt x="1976730" y="1"/>
                  </a:lnTo>
                  <a:cubicBezTo>
                    <a:pt x="2768357" y="-646"/>
                    <a:pt x="3483909" y="471377"/>
                    <a:pt x="3794873" y="1199367"/>
                  </a:cubicBezTo>
                  <a:cubicBezTo>
                    <a:pt x="3702283" y="1189097"/>
                    <a:pt x="3609164" y="1184265"/>
                    <a:pt x="3516014" y="1184911"/>
                  </a:cubicBezTo>
                  <a:cubicBezTo>
                    <a:pt x="2891088" y="1189443"/>
                    <a:pt x="2302731" y="1442736"/>
                    <a:pt x="1857311" y="1899482"/>
                  </a:cubicBezTo>
                  <a:cubicBezTo>
                    <a:pt x="1411891" y="2356230"/>
                    <a:pt x="1173593" y="2952245"/>
                    <a:pt x="1185352" y="3577925"/>
                  </a:cubicBezTo>
                  <a:lnTo>
                    <a:pt x="1188565" y="3627650"/>
                  </a:lnTo>
                  <a:lnTo>
                    <a:pt x="890296" y="3627650"/>
                  </a:lnTo>
                  <a:lnTo>
                    <a:pt x="817594" y="3579051"/>
                  </a:lnTo>
                  <a:cubicBezTo>
                    <a:pt x="309454" y="3211583"/>
                    <a:pt x="-1982" y="2616910"/>
                    <a:pt x="10" y="1972406"/>
                  </a:cubicBezTo>
                  <a:cubicBezTo>
                    <a:pt x="1951" y="887066"/>
                    <a:pt x="887183" y="2267"/>
                    <a:pt x="1972523" y="1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8E1C0B-068D-6D49-95F6-7A04FE99A79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5979" y="3447143"/>
            <a:ext cx="10213826" cy="0"/>
          </a:xfrm>
          <a:prstGeom prst="line">
            <a:avLst/>
          </a:prstGeom>
          <a:ln w="41275" cap="rnd">
            <a:solidFill>
              <a:schemeClr val="accent3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5CC12C-0360-3D35-32FC-810967EF544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72892" y="641350"/>
            <a:ext cx="0" cy="5575299"/>
          </a:xfrm>
          <a:prstGeom prst="line">
            <a:avLst/>
          </a:prstGeom>
          <a:ln w="41275" cap="rnd">
            <a:solidFill>
              <a:schemeClr val="accent3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91C9BF1-CD16-4313-DB8F-64A4A5A239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602" y="641350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2AADB01-B43C-0FEA-A669-C5DC49FAB6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602" y="1548924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128D2B-B198-855D-4676-41C5010B0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182" y="641350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E2DEA99E-4D68-2517-E7CB-C24E1808ED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7182" y="1548924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31E27D76-7033-0FC1-E521-96D2118387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602" y="3649245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4BD2EA62-A703-4322-904F-A3B4E36C3D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43602" y="4556819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4E859450-4D63-E2D5-2E3D-6649536BE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17182" y="3649245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3626EEBB-9BEE-E195-84FF-2981548BD7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7182" y="4556819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493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 - with text box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287663-79D1-FF84-CF33-35BE1AE464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3C371-EFD0-C34D-3D48-9B947FAAE0C6}"/>
              </a:ext>
            </a:extLst>
          </p:cNvPr>
          <p:cNvSpPr/>
          <p:nvPr userDrawn="1"/>
        </p:nvSpPr>
        <p:spPr>
          <a:xfrm>
            <a:off x="7579895" y="1793984"/>
            <a:ext cx="4012941" cy="44994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87D8E88-158E-461F-95BF-6CA6EE9F7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20294" y="3291676"/>
            <a:ext cx="3732141" cy="257973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EA83685-23BF-4031-96AB-41504EE620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0294" y="2136644"/>
            <a:ext cx="3732141" cy="1027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125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2"/>
            <a:ext cx="9653018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800"/>
              </a:lnSpc>
              <a:buNone/>
              <a:defRPr sz="4800" b="1" spc="300">
                <a:solidFill>
                  <a:schemeClr val="accent3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635" y="4668253"/>
            <a:ext cx="5190998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83599A-B4A1-FE36-A641-E3C1C6412347}"/>
              </a:ext>
            </a:extLst>
          </p:cNvPr>
          <p:cNvGrpSpPr/>
          <p:nvPr userDrawn="1"/>
        </p:nvGrpSpPr>
        <p:grpSpPr>
          <a:xfrm>
            <a:off x="7111955" y="1515661"/>
            <a:ext cx="5080045" cy="5342339"/>
            <a:chOff x="7111955" y="1515661"/>
            <a:chExt cx="5080045" cy="534233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43B7F95-7AA6-2DA1-46AC-966FB7471656}"/>
                </a:ext>
              </a:extLst>
            </p:cNvPr>
            <p:cNvSpPr/>
            <p:nvPr/>
          </p:nvSpPr>
          <p:spPr>
            <a:xfrm>
              <a:off x="8917485" y="1515661"/>
              <a:ext cx="3274515" cy="3795187"/>
            </a:xfrm>
            <a:custGeom>
              <a:avLst/>
              <a:gdLst>
                <a:gd name="connsiteX0" fmla="*/ 1818467 w 3274515"/>
                <a:gd name="connsiteY0" fmla="*/ 1 h 3795187"/>
                <a:gd name="connsiteX1" fmla="*/ 1822673 w 3274515"/>
                <a:gd name="connsiteY1" fmla="*/ 1 h 3795187"/>
                <a:gd name="connsiteX2" fmla="*/ 3215083 w 3274515"/>
                <a:gd name="connsiteY2" fmla="*/ 580104 h 3795187"/>
                <a:gd name="connsiteX3" fmla="*/ 3274515 w 3274515"/>
                <a:gd name="connsiteY3" fmla="*/ 645456 h 3795187"/>
                <a:gd name="connsiteX4" fmla="*/ 3274515 w 3274515"/>
                <a:gd name="connsiteY4" fmla="*/ 3313608 h 3795187"/>
                <a:gd name="connsiteX5" fmla="*/ 3197526 w 3274515"/>
                <a:gd name="connsiteY5" fmla="*/ 3394194 h 3795187"/>
                <a:gd name="connsiteX6" fmla="*/ 2595497 w 3274515"/>
                <a:gd name="connsiteY6" fmla="*/ 3795187 h 3795187"/>
                <a:gd name="connsiteX7" fmla="*/ 2609953 w 3274515"/>
                <a:gd name="connsiteY7" fmla="*/ 3516328 h 3795187"/>
                <a:gd name="connsiteX8" fmla="*/ 1895382 w 3274515"/>
                <a:gd name="connsiteY8" fmla="*/ 1857626 h 3795187"/>
                <a:gd name="connsiteX9" fmla="*/ 260952 w 3274515"/>
                <a:gd name="connsiteY9" fmla="*/ 1185235 h 3795187"/>
                <a:gd name="connsiteX10" fmla="*/ 217046 w 3274515"/>
                <a:gd name="connsiteY10" fmla="*/ 1185235 h 3795187"/>
                <a:gd name="connsiteX11" fmla="*/ 0 w 3274515"/>
                <a:gd name="connsiteY11" fmla="*/ 1199366 h 3795187"/>
                <a:gd name="connsiteX12" fmla="*/ 1818467 w 3274515"/>
                <a:gd name="connsiteY12" fmla="*/ 1 h 379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515" h="3795187">
                  <a:moveTo>
                    <a:pt x="1818467" y="1"/>
                  </a:moveTo>
                  <a:lnTo>
                    <a:pt x="1822673" y="1"/>
                  </a:lnTo>
                  <a:cubicBezTo>
                    <a:pt x="2365344" y="1134"/>
                    <a:pt x="2857906" y="222927"/>
                    <a:pt x="3215083" y="580104"/>
                  </a:cubicBezTo>
                  <a:lnTo>
                    <a:pt x="3274515" y="645456"/>
                  </a:lnTo>
                  <a:lnTo>
                    <a:pt x="3274515" y="3313608"/>
                  </a:lnTo>
                  <a:lnTo>
                    <a:pt x="3197526" y="3394194"/>
                  </a:lnTo>
                  <a:cubicBezTo>
                    <a:pt x="3026390" y="3560804"/>
                    <a:pt x="2823499" y="3697833"/>
                    <a:pt x="2595497" y="3795187"/>
                  </a:cubicBezTo>
                  <a:cubicBezTo>
                    <a:pt x="2605874" y="3702607"/>
                    <a:pt x="2610708" y="3609490"/>
                    <a:pt x="2609953" y="3516328"/>
                  </a:cubicBezTo>
                  <a:cubicBezTo>
                    <a:pt x="2605530" y="2891402"/>
                    <a:pt x="2351805" y="2302291"/>
                    <a:pt x="1895382" y="1857626"/>
                  </a:cubicBezTo>
                  <a:cubicBezTo>
                    <a:pt x="1449422" y="1422563"/>
                    <a:pt x="870560" y="1185235"/>
                    <a:pt x="260952" y="1185235"/>
                  </a:cubicBezTo>
                  <a:lnTo>
                    <a:pt x="217046" y="1185235"/>
                  </a:lnTo>
                  <a:cubicBezTo>
                    <a:pt x="144262" y="1186669"/>
                    <a:pt x="71920" y="1191384"/>
                    <a:pt x="0" y="1199366"/>
                  </a:cubicBezTo>
                  <a:cubicBezTo>
                    <a:pt x="310995" y="471251"/>
                    <a:pt x="1026721" y="-804"/>
                    <a:pt x="1818467" y="1"/>
                  </a:cubicBezTo>
                  <a:close/>
                </a:path>
              </a:pathLst>
            </a:custGeom>
            <a:solidFill>
              <a:schemeClr val="accent4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BBC28EA-747D-9CB7-8F2C-D779B365748B}"/>
                </a:ext>
              </a:extLst>
            </p:cNvPr>
            <p:cNvSpPr/>
            <p:nvPr/>
          </p:nvSpPr>
          <p:spPr>
            <a:xfrm>
              <a:off x="8826665" y="5035872"/>
              <a:ext cx="1791825" cy="1822128"/>
            </a:xfrm>
            <a:custGeom>
              <a:avLst/>
              <a:gdLst>
                <a:gd name="connsiteX0" fmla="*/ 1199895 w 1791825"/>
                <a:gd name="connsiteY0" fmla="*/ 0 h 1822128"/>
                <a:gd name="connsiteX1" fmla="*/ 1184900 w 1791825"/>
                <a:gd name="connsiteY1" fmla="*/ 278967 h 1822128"/>
                <a:gd name="connsiteX2" fmla="*/ 1737803 w 1791825"/>
                <a:gd name="connsiteY2" fmla="*/ 1764145 h 1822128"/>
                <a:gd name="connsiteX3" fmla="*/ 1791825 w 1791825"/>
                <a:gd name="connsiteY3" fmla="*/ 1822128 h 1822128"/>
                <a:gd name="connsiteX4" fmla="*/ 0 w 1791825"/>
                <a:gd name="connsiteY4" fmla="*/ 1822128 h 1822128"/>
                <a:gd name="connsiteX5" fmla="*/ 5086 w 1791825"/>
                <a:gd name="connsiteY5" fmla="*/ 1674681 h 1822128"/>
                <a:gd name="connsiteX6" fmla="*/ 1199895 w 1791825"/>
                <a:gd name="connsiteY6" fmla="*/ 0 h 18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1825" h="1822128">
                  <a:moveTo>
                    <a:pt x="1199895" y="0"/>
                  </a:moveTo>
                  <a:cubicBezTo>
                    <a:pt x="1189441" y="92612"/>
                    <a:pt x="1184436" y="185762"/>
                    <a:pt x="1184900" y="278967"/>
                  </a:cubicBezTo>
                  <a:cubicBezTo>
                    <a:pt x="1188581" y="825778"/>
                    <a:pt x="1383217" y="1344589"/>
                    <a:pt x="1737803" y="1764145"/>
                  </a:cubicBezTo>
                  <a:lnTo>
                    <a:pt x="1791825" y="1822128"/>
                  </a:lnTo>
                  <a:lnTo>
                    <a:pt x="0" y="1822128"/>
                  </a:lnTo>
                  <a:lnTo>
                    <a:pt x="5086" y="1674681"/>
                  </a:lnTo>
                  <a:cubicBezTo>
                    <a:pt x="57858" y="941036"/>
                    <a:pt x="515906" y="292014"/>
                    <a:pt x="1199895" y="0"/>
                  </a:cubicBezTo>
                  <a:close/>
                </a:path>
              </a:pathLst>
            </a:custGeom>
            <a:solidFill>
              <a:srgbClr val="6FCFEB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962189-0704-656B-C76E-3A074643814D}"/>
                </a:ext>
              </a:extLst>
            </p:cNvPr>
            <p:cNvSpPr/>
            <p:nvPr/>
          </p:nvSpPr>
          <p:spPr>
            <a:xfrm>
              <a:off x="10632175" y="5540214"/>
              <a:ext cx="1559824" cy="1317786"/>
            </a:xfrm>
            <a:custGeom>
              <a:avLst/>
              <a:gdLst>
                <a:gd name="connsiteX0" fmla="*/ 1559824 w 1559824"/>
                <a:gd name="connsiteY0" fmla="*/ 0 h 1317786"/>
                <a:gd name="connsiteX1" fmla="*/ 1559824 w 1559824"/>
                <a:gd name="connsiteY1" fmla="*/ 1317786 h 1317786"/>
                <a:gd name="connsiteX2" fmla="*/ 827578 w 1559824"/>
                <a:gd name="connsiteY2" fmla="*/ 1317786 h 1317786"/>
                <a:gd name="connsiteX3" fmla="*/ 728905 w 1559824"/>
                <a:gd name="connsiteY3" fmla="*/ 1257668 h 1317786"/>
                <a:gd name="connsiteX4" fmla="*/ 0 w 1559824"/>
                <a:gd name="connsiteY4" fmla="*/ 384744 h 1317786"/>
                <a:gd name="connsiteX5" fmla="*/ 278968 w 1559824"/>
                <a:gd name="connsiteY5" fmla="*/ 399199 h 1317786"/>
                <a:gd name="connsiteX6" fmla="*/ 1381879 w 1559824"/>
                <a:gd name="connsiteY6" fmla="*/ 110350 h 131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824" h="1317786">
                  <a:moveTo>
                    <a:pt x="1559824" y="0"/>
                  </a:moveTo>
                  <a:lnTo>
                    <a:pt x="1559824" y="1317786"/>
                  </a:lnTo>
                  <a:lnTo>
                    <a:pt x="827578" y="1317786"/>
                  </a:lnTo>
                  <a:lnTo>
                    <a:pt x="728905" y="1257668"/>
                  </a:lnTo>
                  <a:cubicBezTo>
                    <a:pt x="412181" y="1048729"/>
                    <a:pt x="155530" y="748729"/>
                    <a:pt x="0" y="384744"/>
                  </a:cubicBezTo>
                  <a:cubicBezTo>
                    <a:pt x="92622" y="395079"/>
                    <a:pt x="185773" y="399901"/>
                    <a:pt x="278968" y="399199"/>
                  </a:cubicBezTo>
                  <a:cubicBezTo>
                    <a:pt x="669546" y="396435"/>
                    <a:pt x="1045839" y="296456"/>
                    <a:pt x="1381879" y="11035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E0442E-6341-4739-0EAB-5B5D3776E51C}"/>
                </a:ext>
              </a:extLst>
            </p:cNvPr>
            <p:cNvSpPr/>
            <p:nvPr/>
          </p:nvSpPr>
          <p:spPr>
            <a:xfrm>
              <a:off x="7111955" y="3230350"/>
              <a:ext cx="3794873" cy="3627650"/>
            </a:xfrm>
            <a:custGeom>
              <a:avLst/>
              <a:gdLst>
                <a:gd name="connsiteX0" fmla="*/ 1972523 w 3794873"/>
                <a:gd name="connsiteY0" fmla="*/ 1 h 3627650"/>
                <a:gd name="connsiteX1" fmla="*/ 1976730 w 3794873"/>
                <a:gd name="connsiteY1" fmla="*/ 1 h 3627650"/>
                <a:gd name="connsiteX2" fmla="*/ 3794873 w 3794873"/>
                <a:gd name="connsiteY2" fmla="*/ 1199367 h 3627650"/>
                <a:gd name="connsiteX3" fmla="*/ 3516014 w 3794873"/>
                <a:gd name="connsiteY3" fmla="*/ 1184911 h 3627650"/>
                <a:gd name="connsiteX4" fmla="*/ 1857311 w 3794873"/>
                <a:gd name="connsiteY4" fmla="*/ 1899482 h 3627650"/>
                <a:gd name="connsiteX5" fmla="*/ 1185352 w 3794873"/>
                <a:gd name="connsiteY5" fmla="*/ 3577925 h 3627650"/>
                <a:gd name="connsiteX6" fmla="*/ 1188565 w 3794873"/>
                <a:gd name="connsiteY6" fmla="*/ 3627650 h 3627650"/>
                <a:gd name="connsiteX7" fmla="*/ 890296 w 3794873"/>
                <a:gd name="connsiteY7" fmla="*/ 3627650 h 3627650"/>
                <a:gd name="connsiteX8" fmla="*/ 817594 w 3794873"/>
                <a:gd name="connsiteY8" fmla="*/ 3579051 h 3627650"/>
                <a:gd name="connsiteX9" fmla="*/ 10 w 3794873"/>
                <a:gd name="connsiteY9" fmla="*/ 1972406 h 3627650"/>
                <a:gd name="connsiteX10" fmla="*/ 1972523 w 3794873"/>
                <a:gd name="connsiteY10" fmla="*/ 1 h 36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4873" h="3627650">
                  <a:moveTo>
                    <a:pt x="1972523" y="1"/>
                  </a:moveTo>
                  <a:lnTo>
                    <a:pt x="1976730" y="1"/>
                  </a:lnTo>
                  <a:cubicBezTo>
                    <a:pt x="2768357" y="-646"/>
                    <a:pt x="3483909" y="471377"/>
                    <a:pt x="3794873" y="1199367"/>
                  </a:cubicBezTo>
                  <a:cubicBezTo>
                    <a:pt x="3702283" y="1189097"/>
                    <a:pt x="3609164" y="1184265"/>
                    <a:pt x="3516014" y="1184911"/>
                  </a:cubicBezTo>
                  <a:cubicBezTo>
                    <a:pt x="2891088" y="1189443"/>
                    <a:pt x="2302731" y="1442736"/>
                    <a:pt x="1857311" y="1899482"/>
                  </a:cubicBezTo>
                  <a:cubicBezTo>
                    <a:pt x="1411891" y="2356230"/>
                    <a:pt x="1173593" y="2952245"/>
                    <a:pt x="1185352" y="3577925"/>
                  </a:cubicBezTo>
                  <a:lnTo>
                    <a:pt x="1188565" y="3627650"/>
                  </a:lnTo>
                  <a:lnTo>
                    <a:pt x="890296" y="3627650"/>
                  </a:lnTo>
                  <a:lnTo>
                    <a:pt x="817594" y="3579051"/>
                  </a:lnTo>
                  <a:cubicBezTo>
                    <a:pt x="309454" y="3211583"/>
                    <a:pt x="-1982" y="2616910"/>
                    <a:pt x="10" y="1972406"/>
                  </a:cubicBezTo>
                  <a:cubicBezTo>
                    <a:pt x="1951" y="887066"/>
                    <a:pt x="887183" y="2267"/>
                    <a:pt x="1972523" y="1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</p:grpSp>
    </p:spTree>
    <p:extLst>
      <p:ext uri="{BB962C8B-B14F-4D97-AF65-F5344CB8AC3E}">
        <p14:creationId xmlns:p14="http://schemas.microsoft.com/office/powerpoint/2010/main" val="2453773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2"/>
            <a:ext cx="5190996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000"/>
              </a:lnSpc>
              <a:buNone/>
              <a:defRPr sz="3600" b="1" spc="300">
                <a:solidFill>
                  <a:schemeClr val="accent3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634" y="4668253"/>
            <a:ext cx="5190997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8B6520A-636F-FC21-8FA4-593162E28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1219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1016" y="538202"/>
            <a:ext cx="5190996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000"/>
              </a:lnSpc>
              <a:buNone/>
              <a:defRPr sz="3600" b="1" spc="300">
                <a:solidFill>
                  <a:schemeClr val="accent2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1015" y="4668253"/>
            <a:ext cx="5190997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DB1354-8F9B-C39F-968E-ADBD530D0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3037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 - Oppacity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84045F-5840-5CB4-0113-2D9FEDCBA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1374F8-10E2-1F57-763E-BA112564C7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08684" y="1"/>
            <a:ext cx="8883315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E2A3F7B-233C-D8F2-E5C1-09E04C6AE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32E21BD-37E3-E691-10DF-5013596B7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138793C-6CB8-AA3F-C2BB-902CF61930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42830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D5F92-91D6-85FE-642D-A69AF6EF893D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C6BE00-3E76-93EA-F348-A58A02161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429" y="5137405"/>
            <a:ext cx="2732875" cy="938438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5" y="1211971"/>
            <a:ext cx="9653018" cy="148310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9600" b="1" spc="600">
                <a:solidFill>
                  <a:schemeClr val="tx2"/>
                </a:solidFill>
                <a:latin typeface="DM Serif Display" pitchFamily="2" charset="0"/>
              </a:defRPr>
            </a:lvl1pPr>
          </a:lstStyle>
          <a:p>
            <a:pPr lvl="0"/>
            <a:endParaRPr lang="en-IE" dirty="0"/>
          </a:p>
          <a:p>
            <a:pPr lvl="0"/>
            <a:r>
              <a:rPr lang="en-IE" dirty="0"/>
              <a:t>Thank You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3051420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To learn more about our work visit volunteer.ie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6513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3 -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7383A4-3E1D-F9B1-1F37-D03FD2AF9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3B1976F-92F0-650A-A0DA-57BDA01440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DFF540C-2B6F-3D97-1955-358CA55F5A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7742EE-26B5-03D0-B9FD-7F7C869D84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6247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3 - Oppacity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7383A4-3E1D-F9B1-1F37-D03FD2AF9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295B15-B919-FB33-5B0C-309F0F76AF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7257"/>
            <a:ext cx="6109648" cy="685799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7C92A05-C55A-7B35-DD8D-D185AAE160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8F023B6-66E7-7EF8-8F2B-5C17BF623C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C10E39-10D5-D3EA-06B1-19A62AFD9C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9868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1 - No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CBB5D1-1FC7-A9E1-671C-7A87E7DD861C}"/>
              </a:ext>
            </a:extLst>
          </p:cNvPr>
          <p:cNvSpPr/>
          <p:nvPr userDrawn="1"/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solidFill>
            <a:srgbClr val="9FD8EE"/>
          </a:solidFill>
          <a:ln w="17491" cap="flat">
            <a:noFill/>
            <a:prstDash val="solid"/>
            <a:miter/>
          </a:ln>
        </p:spPr>
        <p:txBody>
          <a:bodyPr rtlCol="0" anchor="ctr"/>
          <a:lstStyle/>
          <a:p>
            <a:endParaRPr lang="en-IE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1167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Right 1 -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3749C-23E7-F240-E6B3-007F9BD59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952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Right 1 - Oppacity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3749C-23E7-F240-E6B3-007F9BD59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E5D8C72-70BB-5DF9-76C7-D283CEFFF4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" y="1"/>
            <a:ext cx="4884821" cy="685799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115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2 -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02FC30-9202-4103-40D9-FFAB5631B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739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2 - Oppacity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02FC30-9202-4103-40D9-FFAB5631B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A6D0AC-B7BA-E00D-4020-1C85A37045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148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0B313F-1A85-BB71-FB3A-EB8AB55EF4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0293E5-06E4-7C77-764C-DEB745B8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699A89A-7B3E-65C2-BEDB-A74180DE4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4C5E36E-5EBB-A673-A94B-E98FB221FA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80616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3 - No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0784BC9-F683-DB37-24F3-03C7D7ABE4BA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9F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200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3 - Oppacity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24060D-C390-B124-5410-2BA24B52F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3492869 w 8686430"/>
              <a:gd name="connsiteY1" fmla="*/ 0 h 6858000"/>
              <a:gd name="connsiteX2" fmla="*/ 3818981 w 8686430"/>
              <a:gd name="connsiteY2" fmla="*/ 167824 h 6858000"/>
              <a:gd name="connsiteX3" fmla="*/ 8651829 w 8686430"/>
              <a:gd name="connsiteY3" fmla="*/ 6667093 h 6858000"/>
              <a:gd name="connsiteX4" fmla="*/ 8686430 w 8686430"/>
              <a:gd name="connsiteY4" fmla="*/ 6858000 h 6858000"/>
              <a:gd name="connsiteX5" fmla="*/ 0 w 868643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3492869" y="0"/>
                </a:lnTo>
                <a:lnTo>
                  <a:pt x="3818981" y="167824"/>
                </a:lnTo>
                <a:cubicBezTo>
                  <a:pt x="6263221" y="1501371"/>
                  <a:pt x="8070788" y="3864381"/>
                  <a:pt x="8651829" y="6667093"/>
                </a:cubicBezTo>
                <a:lnTo>
                  <a:pt x="86864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6BAEAC-4B4C-7BC6-3039-99907659AE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" y="1"/>
            <a:ext cx="9131969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9069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D5F92-91D6-85FE-642D-A69AF6EF893D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9F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968D0AA-8B5C-5E34-A19D-ED8B65D6D5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0893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3A4ECC-2724-D96A-593C-06331566580B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9F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058" y="1594994"/>
            <a:ext cx="3204091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058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594995"/>
            <a:ext cx="3204091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968D0AA-8B5C-5E34-A19D-ED8B65D6D5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E532F45-5F7D-4B2B-B69C-C839359D56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86274" y="1594994"/>
            <a:ext cx="3204091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76AAEB2-076C-5C8B-300C-A29A64898E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86274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</a:p>
        </p:txBody>
      </p:sp>
    </p:spTree>
    <p:extLst>
      <p:ext uri="{BB962C8B-B14F-4D97-AF65-F5344CB8AC3E}">
        <p14:creationId xmlns:p14="http://schemas.microsoft.com/office/powerpoint/2010/main" val="3087887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with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037597-11B1-1431-0D8E-EE488BE31122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466539-AEE2-075D-16BD-0EA97E94113A}"/>
              </a:ext>
            </a:extLst>
          </p:cNvPr>
          <p:cNvSpPr/>
          <p:nvPr userDrawn="1"/>
        </p:nvSpPr>
        <p:spPr>
          <a:xfrm>
            <a:off x="501635" y="1793984"/>
            <a:ext cx="2594874" cy="449942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5C3BA5-2D2C-6F2B-9746-508480DD9E47}"/>
              </a:ext>
            </a:extLst>
          </p:cNvPr>
          <p:cNvSpPr/>
          <p:nvPr userDrawn="1"/>
        </p:nvSpPr>
        <p:spPr>
          <a:xfrm>
            <a:off x="3333744" y="1793984"/>
            <a:ext cx="2594874" cy="449942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A4500C-3D1C-D5A0-2B68-D693278F500D}"/>
              </a:ext>
            </a:extLst>
          </p:cNvPr>
          <p:cNvSpPr/>
          <p:nvPr userDrawn="1"/>
        </p:nvSpPr>
        <p:spPr>
          <a:xfrm>
            <a:off x="6165853" y="1793984"/>
            <a:ext cx="2594874" cy="449942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3C371-EFD0-C34D-3D48-9B947FAAE0C6}"/>
              </a:ext>
            </a:extLst>
          </p:cNvPr>
          <p:cNvSpPr/>
          <p:nvPr userDrawn="1"/>
        </p:nvSpPr>
        <p:spPr>
          <a:xfrm>
            <a:off x="8997962" y="1793984"/>
            <a:ext cx="2594874" cy="449942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92A886B-4DCA-13A3-DFF9-380B7B25EF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164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E95519-4C52-29AC-4D12-62D7381C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30596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</a:p>
          <a:p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3F44342-5B51-5C91-7808-8CFDD2798C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028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87D8E88-158E-461F-95BF-6CA6EE9F7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3459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D3761-6A3D-4A36-CB2A-5812A0555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6167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32273FE-E26B-885A-3C3A-8FDD2893759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59525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A80987A-D8B6-FCBC-CAC9-B18023B806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98978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7F5C497-B6EF-5B0F-DB10-0AFF9254F1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874525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7975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with 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037597-11B1-1431-0D8E-EE488BE31122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8E1C0B-068D-6D49-95F6-7A04FE99A79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5979" y="3447143"/>
            <a:ext cx="10213826" cy="0"/>
          </a:xfrm>
          <a:prstGeom prst="line">
            <a:avLst/>
          </a:prstGeom>
          <a:ln w="412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5CC12C-0360-3D35-32FC-810967EF544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72892" y="641350"/>
            <a:ext cx="0" cy="5575299"/>
          </a:xfrm>
          <a:prstGeom prst="line">
            <a:avLst/>
          </a:prstGeom>
          <a:ln w="412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91C9BF1-CD16-4313-DB8F-64A4A5A239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602" y="641350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2AADB01-B43C-0FEA-A669-C5DC49FAB6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602" y="1548924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128D2B-B198-855D-4676-41C5010B0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182" y="641350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E2DEA99E-4D68-2517-E7CB-C24E1808ED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7182" y="1548924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31E27D76-7033-0FC1-E521-96D2118387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602" y="3649245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4BD2EA62-A703-4322-904F-A3B4E36C3D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43602" y="4556819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4E859450-4D63-E2D5-2E3D-6649536BE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17182" y="3649245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3626EEBB-9BEE-E195-84FF-2981548BD7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7182" y="4556819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704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 - with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287663-79D1-FF84-CF33-35BE1AE464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3C371-EFD0-C34D-3D48-9B947FAAE0C6}"/>
              </a:ext>
            </a:extLst>
          </p:cNvPr>
          <p:cNvSpPr/>
          <p:nvPr userDrawn="1"/>
        </p:nvSpPr>
        <p:spPr>
          <a:xfrm>
            <a:off x="7579895" y="1793984"/>
            <a:ext cx="4012941" cy="449942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87D8E88-158E-461F-95BF-6CA6EE9F7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20294" y="3291676"/>
            <a:ext cx="3732141" cy="257973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EA83685-23BF-4031-96AB-41504EE620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0294" y="2136644"/>
            <a:ext cx="3732141" cy="1027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64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no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3A4ECC-2724-D96A-593C-06331566580B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9F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2"/>
            <a:ext cx="9653018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800"/>
              </a:lnSpc>
              <a:buNone/>
              <a:defRPr sz="4800" b="1" spc="3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635" y="4668253"/>
            <a:ext cx="5190998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</p:spTree>
    <p:extLst>
      <p:ext uri="{BB962C8B-B14F-4D97-AF65-F5344CB8AC3E}">
        <p14:creationId xmlns:p14="http://schemas.microsoft.com/office/powerpoint/2010/main" val="871628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Imag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2"/>
            <a:ext cx="5190996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000"/>
              </a:lnSpc>
              <a:buNone/>
              <a:defRPr sz="3600" b="1" spc="3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634" y="4668253"/>
            <a:ext cx="5190997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8B6520A-636F-FC21-8FA4-593162E28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3785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Image left">
    <p:bg>
      <p:bgPr>
        <a:solidFill>
          <a:srgbClr val="9FD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1016" y="538202"/>
            <a:ext cx="5190996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000"/>
              </a:lnSpc>
              <a:buNone/>
              <a:defRPr sz="3600" b="1" spc="300">
                <a:solidFill>
                  <a:schemeClr val="tx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1015" y="4668253"/>
            <a:ext cx="5190997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DB1354-8F9B-C39F-968E-ADBD530D0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rgbClr val="9FD8EE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90766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Oppacity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D0293E5-06E4-7C77-764C-DEB745B8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73F48E4-FED1-4524-13F5-BB8EB52941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F456CF6-7B5A-5978-6843-205A3D24B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5B08CA-C510-9EBD-56E9-11BAC49801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5BD49-F450-EBFB-312C-6E4A7664D0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4460" y="0"/>
            <a:ext cx="6217539" cy="6857999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843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9FD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D5F92-91D6-85FE-642D-A69AF6EF893D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5" y="1211971"/>
            <a:ext cx="9653018" cy="148310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9600" b="1" spc="600">
                <a:solidFill>
                  <a:schemeClr val="tx2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3051420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To learn more about our work visit volunteer.ie</a:t>
            </a:r>
            <a:endParaRPr lang="en-I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A026E0-E59E-1E65-0B1A-97195D9FD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430" y="5135651"/>
            <a:ext cx="2732875" cy="9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8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5E39D0-BA95-3688-A425-0C7AA452FBDB}"/>
              </a:ext>
            </a:extLst>
          </p:cNvPr>
          <p:cNvSpPr/>
          <p:nvPr userDrawn="1"/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solidFill>
            <a:srgbClr val="E7567D"/>
          </a:solidFill>
          <a:ln w="21199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F391DA1-FEB4-3D73-79D8-E4815845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742B455-65B6-A796-06D8-6C1E90F1FE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683" y="754742"/>
            <a:ext cx="6342742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800"/>
              </a:lnSpc>
              <a:buNone/>
              <a:defRPr sz="4800">
                <a:solidFill>
                  <a:schemeClr val="tx2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DCE2E65-AFF6-A1A1-A723-DA5B223F4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2365852"/>
            <a:ext cx="6342742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1726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0B313F-1A85-BB71-FB3A-EB8AB55EF4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0293E5-06E4-7C77-764C-DEB745B8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699A89A-7B3E-65C2-BEDB-A74180DE4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4C5E36E-5EBB-A673-A94B-E98FB221FA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2064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Oppacity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D0293E5-06E4-7C77-764C-DEB745B8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73F48E4-FED1-4524-13F5-BB8EB52941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F456CF6-7B5A-5978-6843-205A3D24B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5B08CA-C510-9EBD-56E9-11BAC49801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5BD49-F450-EBFB-312C-6E4A7664D0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0"/>
            <a:ext cx="6095999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27964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-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B941F-68FF-0446-C7DD-7BE0591BD137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E75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53A409-07AD-1AE1-B9BE-A9735BA3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5A086B9-BD72-48FF-AFC2-3B3A91797D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4629" y="754742"/>
            <a:ext cx="6342742" cy="156965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4800"/>
              </a:lnSpc>
              <a:buNone/>
              <a:defRPr sz="48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AB5C60B-8972-31C5-54E3-A87FAD11F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4629" y="2365852"/>
            <a:ext cx="6342742" cy="165646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12559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- Oppacity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16A4EE3-A8DC-7B28-0DD7-96DD08710B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3492869 w 8686430"/>
              <a:gd name="connsiteY1" fmla="*/ 0 h 6858000"/>
              <a:gd name="connsiteX2" fmla="*/ 3818981 w 8686430"/>
              <a:gd name="connsiteY2" fmla="*/ 167824 h 6858000"/>
              <a:gd name="connsiteX3" fmla="*/ 8651829 w 8686430"/>
              <a:gd name="connsiteY3" fmla="*/ 6667093 h 6858000"/>
              <a:gd name="connsiteX4" fmla="*/ 8686430 w 8686430"/>
              <a:gd name="connsiteY4" fmla="*/ 6858000 h 6858000"/>
              <a:gd name="connsiteX5" fmla="*/ 0 w 868643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3492869" y="0"/>
                </a:lnTo>
                <a:lnTo>
                  <a:pt x="3818981" y="167824"/>
                </a:lnTo>
                <a:cubicBezTo>
                  <a:pt x="6263221" y="1501371"/>
                  <a:pt x="8070788" y="3864381"/>
                  <a:pt x="8651829" y="6667093"/>
                </a:cubicBezTo>
                <a:lnTo>
                  <a:pt x="86864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</a:defRPr>
            </a:lvl1pPr>
          </a:lstStyle>
          <a:p>
            <a:endParaRPr lang="en-IE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9DD774C-0650-0122-F193-D4BC43767A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9841832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53A409-07AD-1AE1-B9BE-A9735BA3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587B8C-D96A-0C7F-319C-34D356D39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11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2EF4DB2-8902-2F34-CE2A-1BC9BD287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811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494371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4F571A-81BA-95D6-1AA2-79A6DEC3F9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E7F89BF-61B2-285F-2588-359BE625A8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1253505"/>
            <a:ext cx="5518317" cy="32457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Section </a:t>
            </a:r>
          </a:p>
          <a:p>
            <a:pPr lvl="0"/>
            <a:r>
              <a:rPr lang="en-IE" dirty="0"/>
              <a:t>Name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14F1412-AAD9-BD63-5451-2D593EE743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754741"/>
            <a:ext cx="5518317" cy="40904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189761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ion Title - Oppacity Ima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84045F-5840-5CB4-0113-2D9FEDCBA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1374F8-10E2-1F57-763E-BA112564C7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96653" y="1"/>
            <a:ext cx="8895347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5F24F2BE-88B5-0AFA-420D-3C4135713D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1253505"/>
            <a:ext cx="6592044" cy="32457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Section </a:t>
            </a:r>
          </a:p>
          <a:p>
            <a:pPr lvl="0"/>
            <a:r>
              <a:rPr lang="en-IE" dirty="0"/>
              <a:t>Name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B559C21-3BEE-947B-69BE-0D8C975C3B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754741"/>
            <a:ext cx="6592044" cy="40904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506223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1 -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5E39D0-BA95-3688-A425-0C7AA452FBDB}"/>
              </a:ext>
            </a:extLst>
          </p:cNvPr>
          <p:cNvSpPr/>
          <p:nvPr userDrawn="1"/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solidFill>
            <a:srgbClr val="E7567D"/>
          </a:solidFill>
          <a:ln w="21199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CA519DD-2B63-5415-0F31-167456D768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C06F4F8-25B7-34C8-C5BE-4003CD25B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EC24368-55A2-ED78-972B-FA12F7A49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4165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1 -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0F6B45-E982-9059-DB5C-AD78DF577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/>
          <a:p>
            <a:endParaRPr lang="en-IE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9B79762-EBC4-5AED-AD84-0BCFA7233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9562F1D-9E64-E8D0-AFAE-53DA186E8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E751F5A7-561F-40A2-7C03-13E2276FE5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59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- No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B941F-68FF-0446-C7DD-7BE0591BD137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9F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53A409-07AD-1AE1-B9BE-A9735BA3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5A086B9-BD72-48FF-AFC2-3B3A91797D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4629" y="754742"/>
            <a:ext cx="6342742" cy="156965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4800"/>
              </a:lnSpc>
              <a:buNone/>
              <a:defRPr sz="4800">
                <a:solidFill>
                  <a:schemeClr val="tx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AB5C60B-8972-31C5-54E3-A87FAD11F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4629" y="2365852"/>
            <a:ext cx="6342742" cy="165646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47921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 - Oppacity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0F6B45-E982-9059-DB5C-AD78DF577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/>
          <a:p>
            <a:endParaRPr lang="en-I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9733263-02BB-F5CD-E688-BF660E888F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09874" y="0"/>
            <a:ext cx="5382125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02C54C9-56E3-2140-FB59-94702F59B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E6C9A2D-DF0D-A2B5-1E82-D6FCD91B81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2965DF8-F5AC-7562-699A-CEDE2B5C76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4633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 -  No Imag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B3EAFC-036E-58B1-9A3F-E453B812AD7A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E75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D710A0C-3636-941C-C68B-A0C12C93B7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639763A-FF79-9943-A41A-16566466D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343103-1114-5C05-7B4A-23135A363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1785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 - Oppacity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84045F-5840-5CB4-0113-2D9FEDCBA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1374F8-10E2-1F57-763E-BA112564C7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96654" y="1"/>
            <a:ext cx="8895346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E2A3F7B-233C-D8F2-E5C1-09E04C6AE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32E21BD-37E3-E691-10DF-5013596B7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138793C-6CB8-AA3F-C2BB-902CF61930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6209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3 -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7383A4-3E1D-F9B1-1F37-D03FD2AF9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3B1976F-92F0-650A-A0DA-57BDA01440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DFF540C-2B6F-3D97-1955-358CA55F5A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7742EE-26B5-03D0-B9FD-7F7C869D84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79855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3 - Oppacity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7383A4-3E1D-F9B1-1F37-D03FD2AF9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295B15-B919-FB33-5B0C-309F0F76AF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74460" y="7257"/>
            <a:ext cx="6231187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7C92A05-C55A-7B35-DD8D-D185AAE160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8F023B6-66E7-7EF8-8F2B-5C17BF623C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C10E39-10D5-D3EA-06B1-19A62AFD9C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0119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1 -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CBB5D1-1FC7-A9E1-671C-7A87E7DD861C}"/>
              </a:ext>
            </a:extLst>
          </p:cNvPr>
          <p:cNvSpPr/>
          <p:nvPr userDrawn="1"/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solidFill>
            <a:srgbClr val="E7567D"/>
          </a:solidFill>
          <a:ln w="17491" cap="flat">
            <a:noFill/>
            <a:prstDash val="solid"/>
            <a:miter/>
          </a:ln>
        </p:spPr>
        <p:txBody>
          <a:bodyPr rtlCol="0" anchor="ctr"/>
          <a:lstStyle/>
          <a:p>
            <a:endParaRPr lang="en-IE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827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Right 1 -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3749C-23E7-F240-E6B3-007F9BD59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98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Right 1 - Oppacity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3749C-23E7-F240-E6B3-007F9BD59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E5D8C72-70BB-5DF9-76C7-D283CEFFF4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5354053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3770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2 -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02FC30-9202-4103-40D9-FFAB5631B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1015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2 - Oppacity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02FC30-9202-4103-40D9-FFAB5631B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A6D0AC-B7BA-E00D-4020-1C85A37045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6096000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44025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- Oppacity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16A4EE3-A8DC-7B28-0DD7-96DD08710B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3492869 w 8686430"/>
              <a:gd name="connsiteY1" fmla="*/ 0 h 6858000"/>
              <a:gd name="connsiteX2" fmla="*/ 3818981 w 8686430"/>
              <a:gd name="connsiteY2" fmla="*/ 167824 h 6858000"/>
              <a:gd name="connsiteX3" fmla="*/ 8651829 w 8686430"/>
              <a:gd name="connsiteY3" fmla="*/ 6667093 h 6858000"/>
              <a:gd name="connsiteX4" fmla="*/ 8686430 w 8686430"/>
              <a:gd name="connsiteY4" fmla="*/ 6858000 h 6858000"/>
              <a:gd name="connsiteX5" fmla="*/ 0 w 868643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3492869" y="0"/>
                </a:lnTo>
                <a:lnTo>
                  <a:pt x="3818981" y="167824"/>
                </a:lnTo>
                <a:cubicBezTo>
                  <a:pt x="6263221" y="1501371"/>
                  <a:pt x="8070788" y="3864381"/>
                  <a:pt x="8651829" y="6667093"/>
                </a:cubicBezTo>
                <a:lnTo>
                  <a:pt x="86864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9DD774C-0650-0122-F193-D4BC43767A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" y="1"/>
            <a:ext cx="8843211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53A409-07AD-1AE1-B9BE-A9735BA3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587B8C-D96A-0C7F-319C-34D356D39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11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2EF4DB2-8902-2F34-CE2A-1BC9BD287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811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46281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3 - 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0784BC9-F683-DB37-24F3-03C7D7ABE4BA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E75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357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3 - Oppacity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24060D-C390-B124-5410-2BA24B52F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3492869 w 8686430"/>
              <a:gd name="connsiteY1" fmla="*/ 0 h 6858000"/>
              <a:gd name="connsiteX2" fmla="*/ 3818981 w 8686430"/>
              <a:gd name="connsiteY2" fmla="*/ 167824 h 6858000"/>
              <a:gd name="connsiteX3" fmla="*/ 8651829 w 8686430"/>
              <a:gd name="connsiteY3" fmla="*/ 6667093 h 6858000"/>
              <a:gd name="connsiteX4" fmla="*/ 8686430 w 8686430"/>
              <a:gd name="connsiteY4" fmla="*/ 6858000 h 6858000"/>
              <a:gd name="connsiteX5" fmla="*/ 0 w 868643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3492869" y="0"/>
                </a:lnTo>
                <a:lnTo>
                  <a:pt x="3818981" y="167824"/>
                </a:lnTo>
                <a:cubicBezTo>
                  <a:pt x="6263221" y="1501371"/>
                  <a:pt x="8070788" y="3864381"/>
                  <a:pt x="8651829" y="6667093"/>
                </a:cubicBezTo>
                <a:lnTo>
                  <a:pt x="86864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</a:defRPr>
            </a:lvl1pPr>
          </a:lstStyle>
          <a:p>
            <a:endParaRPr lang="en-IE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6BAEAC-4B4C-7BC6-3039-99907659AE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9035716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977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E75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D5F92-91D6-85FE-642D-A69AF6EF893D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968D0AA-8B5C-5E34-A19D-ED8B65D6D5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894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bg>
      <p:bgPr>
        <a:solidFill>
          <a:srgbClr val="E75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3A4ECC-2724-D96A-593C-06331566580B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058" y="1594994"/>
            <a:ext cx="3204091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058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594995"/>
            <a:ext cx="3204091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968D0AA-8B5C-5E34-A19D-ED8B65D6D5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E532F45-5F7D-4B2B-B69C-C839359D56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86274" y="1594994"/>
            <a:ext cx="3204091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76AAEB2-076C-5C8B-300C-A29A64898E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86274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</a:p>
        </p:txBody>
      </p:sp>
    </p:spTree>
    <p:extLst>
      <p:ext uri="{BB962C8B-B14F-4D97-AF65-F5344CB8AC3E}">
        <p14:creationId xmlns:p14="http://schemas.microsoft.com/office/powerpoint/2010/main" val="394966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with Icons">
    <p:bg>
      <p:bgPr>
        <a:solidFill>
          <a:srgbClr val="E75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037597-11B1-1431-0D8E-EE488BE31122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466539-AEE2-075D-16BD-0EA97E94113A}"/>
              </a:ext>
            </a:extLst>
          </p:cNvPr>
          <p:cNvSpPr/>
          <p:nvPr userDrawn="1"/>
        </p:nvSpPr>
        <p:spPr>
          <a:xfrm>
            <a:off x="501635" y="1793984"/>
            <a:ext cx="2594874" cy="44994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5C3BA5-2D2C-6F2B-9746-508480DD9E47}"/>
              </a:ext>
            </a:extLst>
          </p:cNvPr>
          <p:cNvSpPr/>
          <p:nvPr userDrawn="1"/>
        </p:nvSpPr>
        <p:spPr>
          <a:xfrm>
            <a:off x="3333744" y="1793984"/>
            <a:ext cx="2594874" cy="44994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A4500C-3D1C-D5A0-2B68-D693278F500D}"/>
              </a:ext>
            </a:extLst>
          </p:cNvPr>
          <p:cNvSpPr/>
          <p:nvPr userDrawn="1"/>
        </p:nvSpPr>
        <p:spPr>
          <a:xfrm>
            <a:off x="6165853" y="1793984"/>
            <a:ext cx="2594874" cy="44994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3C371-EFD0-C34D-3D48-9B947FAAE0C6}"/>
              </a:ext>
            </a:extLst>
          </p:cNvPr>
          <p:cNvSpPr/>
          <p:nvPr userDrawn="1"/>
        </p:nvSpPr>
        <p:spPr>
          <a:xfrm>
            <a:off x="8997962" y="1793984"/>
            <a:ext cx="2594874" cy="44994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92A886B-4DCA-13A3-DFF9-380B7B25EF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164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E95519-4C52-29AC-4D12-62D7381C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30596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</a:p>
          <a:p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3F44342-5B51-5C91-7808-8CFDD2798C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028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87D8E88-158E-461F-95BF-6CA6EE9F7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3459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D3761-6A3D-4A36-CB2A-5812A0555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6167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32273FE-E26B-885A-3C3A-8FDD2893759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59525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A80987A-D8B6-FCBC-CAC9-B18023B806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98978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7F5C497-B6EF-5B0F-DB10-0AFF9254F1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874525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1473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with titles">
    <p:bg>
      <p:bgPr>
        <a:solidFill>
          <a:srgbClr val="E75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037597-11B1-1431-0D8E-EE488BE31122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8E1C0B-068D-6D49-95F6-7A04FE99A79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5979" y="3447143"/>
            <a:ext cx="10213826" cy="0"/>
          </a:xfrm>
          <a:prstGeom prst="line">
            <a:avLst/>
          </a:prstGeom>
          <a:ln w="412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5CC12C-0360-3D35-32FC-810967EF544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72892" y="641350"/>
            <a:ext cx="0" cy="5575299"/>
          </a:xfrm>
          <a:prstGeom prst="line">
            <a:avLst/>
          </a:prstGeom>
          <a:ln w="412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91C9BF1-CD16-4313-DB8F-64A4A5A239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602" y="641350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2AADB01-B43C-0FEA-A669-C5DC49FAB6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602" y="1548924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128D2B-B198-855D-4676-41C5010B0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182" y="641350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E2DEA99E-4D68-2517-E7CB-C24E1808ED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7182" y="1548924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31E27D76-7033-0FC1-E521-96D2118387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602" y="3649245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4BD2EA62-A703-4322-904F-A3B4E36C3D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43602" y="4556819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4E859450-4D63-E2D5-2E3D-6649536BE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17182" y="3649245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3626EEBB-9BEE-E195-84FF-2981548BD7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7182" y="4556819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1119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 - with text box">
    <p:bg>
      <p:bgPr>
        <a:solidFill>
          <a:srgbClr val="E75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287663-79D1-FF84-CF33-35BE1AE464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3C371-EFD0-C34D-3D48-9B947FAAE0C6}"/>
              </a:ext>
            </a:extLst>
          </p:cNvPr>
          <p:cNvSpPr/>
          <p:nvPr userDrawn="1"/>
        </p:nvSpPr>
        <p:spPr>
          <a:xfrm>
            <a:off x="7579895" y="1793984"/>
            <a:ext cx="4012941" cy="449942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87D8E88-158E-461F-95BF-6CA6EE9F7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20294" y="3291676"/>
            <a:ext cx="3732141" cy="257973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EA83685-23BF-4031-96AB-41504EE620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0294" y="2136644"/>
            <a:ext cx="3732141" cy="1027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90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no image">
    <p:bg>
      <p:bgPr>
        <a:solidFill>
          <a:srgbClr val="E75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3A4ECC-2724-D96A-593C-06331566580B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2"/>
            <a:ext cx="9653018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800"/>
              </a:lnSpc>
              <a:buNone/>
              <a:defRPr sz="4800" b="1" spc="3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635" y="4668253"/>
            <a:ext cx="5190998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</p:spTree>
    <p:extLst>
      <p:ext uri="{BB962C8B-B14F-4D97-AF65-F5344CB8AC3E}">
        <p14:creationId xmlns:p14="http://schemas.microsoft.com/office/powerpoint/2010/main" val="854967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Image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2"/>
            <a:ext cx="5190996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000"/>
              </a:lnSpc>
              <a:buNone/>
              <a:defRPr sz="3600" b="1" spc="3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634" y="4668253"/>
            <a:ext cx="5190997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8B6520A-636F-FC21-8FA4-593162E28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83473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Image left">
    <p:bg>
      <p:bgPr>
        <a:solidFill>
          <a:srgbClr val="E756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1016" y="538202"/>
            <a:ext cx="5190996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000"/>
              </a:lnSpc>
              <a:buNone/>
              <a:defRPr sz="3600" b="1" spc="3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1015" y="4668253"/>
            <a:ext cx="5190997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DB1354-8F9B-C39F-968E-ADBD530D0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rgbClr val="E7567D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57699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4F571A-81BA-95D6-1AA2-79A6DEC3F9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E7F89BF-61B2-285F-2588-359BE625A8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1253505"/>
            <a:ext cx="5518317" cy="32457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Section </a:t>
            </a:r>
          </a:p>
          <a:p>
            <a:pPr lvl="0"/>
            <a:r>
              <a:rPr lang="en-IE" dirty="0"/>
              <a:t>Name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14F1412-AAD9-BD63-5451-2D593EE743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754741"/>
            <a:ext cx="5518317" cy="40904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7277657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D5F92-91D6-85FE-642D-A69AF6EF893D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rgbClr val="E75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5" y="1211971"/>
            <a:ext cx="9653018" cy="148310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9600" b="1" spc="6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endParaRPr lang="en-IE" dirty="0"/>
          </a:p>
          <a:p>
            <a:pPr lvl="0"/>
            <a:r>
              <a:rPr lang="en-IE" dirty="0"/>
              <a:t>Thank You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3051420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To learn more about our work visit volunteer.ie</a:t>
            </a:r>
            <a:endParaRPr lang="en-I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2CA89D-1884-460F-DE71-10001F3EC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430" y="5135651"/>
            <a:ext cx="2732875" cy="9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57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No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5E39D0-BA95-3688-A425-0C7AA452FBDB}"/>
              </a:ext>
            </a:extLst>
          </p:cNvPr>
          <p:cNvSpPr/>
          <p:nvPr userDrawn="1"/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solidFill>
            <a:schemeClr val="accent6"/>
          </a:solidFill>
          <a:ln w="21199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F391DA1-FEB4-3D73-79D8-E4815845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742B455-65B6-A796-06D8-6C1E90F1FE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683" y="754742"/>
            <a:ext cx="6342742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800"/>
              </a:lnSpc>
              <a:buNone/>
              <a:defRPr sz="48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DCE2E65-AFF6-A1A1-A723-DA5B223F4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2365852"/>
            <a:ext cx="6342742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99795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0B313F-1A85-BB71-FB3A-EB8AB55EF4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0293E5-06E4-7C77-764C-DEB745B8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699A89A-7B3E-65C2-BEDB-A74180DE4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4C5E36E-5EBB-A673-A94B-E98FB221FA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24941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Oppacity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D0293E5-06E4-7C77-764C-DEB745B8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73F48E4-FED1-4524-13F5-BB8EB52941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F456CF6-7B5A-5978-6843-205A3D24B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5B08CA-C510-9EBD-56E9-11BAC49801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5BD49-F450-EBFB-312C-6E4A7664D0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7540" y="0"/>
            <a:ext cx="5974459" cy="6857999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500378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- No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B941F-68FF-0446-C7DD-7BE0591BD137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53A409-07AD-1AE1-B9BE-A9735BA3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5A086B9-BD72-48FF-AFC2-3B3A91797D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4629" y="754742"/>
            <a:ext cx="6342742" cy="156965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4800"/>
              </a:lnSpc>
              <a:buNone/>
              <a:defRPr sz="48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AB5C60B-8972-31C5-54E3-A87FAD11F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4629" y="2365852"/>
            <a:ext cx="6342742" cy="165646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23049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- Oppacity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16A4EE3-A8DC-7B28-0DD7-96DD08710B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3492869 w 8686430"/>
              <a:gd name="connsiteY1" fmla="*/ 0 h 6858000"/>
              <a:gd name="connsiteX2" fmla="*/ 3818981 w 8686430"/>
              <a:gd name="connsiteY2" fmla="*/ 167824 h 6858000"/>
              <a:gd name="connsiteX3" fmla="*/ 8651829 w 8686430"/>
              <a:gd name="connsiteY3" fmla="*/ 6667093 h 6858000"/>
              <a:gd name="connsiteX4" fmla="*/ 8686430 w 8686430"/>
              <a:gd name="connsiteY4" fmla="*/ 6858000 h 6858000"/>
              <a:gd name="connsiteX5" fmla="*/ 0 w 868643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3492869" y="0"/>
                </a:lnTo>
                <a:lnTo>
                  <a:pt x="3818981" y="167824"/>
                </a:lnTo>
                <a:cubicBezTo>
                  <a:pt x="6263221" y="1501371"/>
                  <a:pt x="8070788" y="3864381"/>
                  <a:pt x="8651829" y="6667093"/>
                </a:cubicBezTo>
                <a:lnTo>
                  <a:pt x="86864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5"/>
            </a:bgClr>
          </a:pattFill>
        </p:spPr>
        <p:txBody>
          <a:bodyPr wrap="square">
            <a:noAutofit/>
          </a:bodyPr>
          <a:lstStyle>
            <a:lvl1pPr>
              <a:defRPr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</a:defRPr>
            </a:lvl1pPr>
          </a:lstStyle>
          <a:p>
            <a:endParaRPr lang="en-IE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9DD774C-0650-0122-F193-D4BC43767A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10046367" cy="685799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53A409-07AD-1AE1-B9BE-A9735BA3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587B8C-D96A-0C7F-319C-34D356D39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11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4400"/>
              </a:lnSpc>
              <a:buNone/>
              <a:defRPr sz="4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2EF4DB2-8902-2F34-CE2A-1BC9BD287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811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913116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4F571A-81BA-95D6-1AA2-79A6DEC3F9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E7F89BF-61B2-285F-2588-359BE625A8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1253505"/>
            <a:ext cx="5518317" cy="32457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Section </a:t>
            </a:r>
          </a:p>
          <a:p>
            <a:pPr lvl="0"/>
            <a:r>
              <a:rPr lang="en-IE" dirty="0"/>
              <a:t>Name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14F1412-AAD9-BD63-5451-2D593EE743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754741"/>
            <a:ext cx="5518317" cy="40904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68786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ion Title - Oppacity Image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84045F-5840-5CB4-0113-2D9FEDCBA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1374F8-10E2-1F57-763E-BA112564C7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48527" y="1"/>
            <a:ext cx="8943474" cy="6857999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5F24F2BE-88B5-0AFA-420D-3C4135713D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1253505"/>
            <a:ext cx="6592044" cy="32457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Section </a:t>
            </a:r>
          </a:p>
          <a:p>
            <a:pPr lvl="0"/>
            <a:r>
              <a:rPr lang="en-IE" dirty="0"/>
              <a:t>Name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B559C21-3BEE-947B-69BE-0D8C975C3B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754741"/>
            <a:ext cx="6592044" cy="40904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1833746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1 - No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5E39D0-BA95-3688-A425-0C7AA452FBDB}"/>
              </a:ext>
            </a:extLst>
          </p:cNvPr>
          <p:cNvSpPr/>
          <p:nvPr userDrawn="1"/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solidFill>
            <a:schemeClr val="accent5"/>
          </a:solidFill>
          <a:ln w="21199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CA519DD-2B63-5415-0F31-167456D768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C06F4F8-25B7-34C8-C5BE-4003CD25B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EC24368-55A2-ED78-972B-FA12F7A49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3069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1 -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0F6B45-E982-9059-DB5C-AD78DF577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/>
          <a:p>
            <a:endParaRPr lang="en-IE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9B79762-EBC4-5AED-AD84-0BCFA7233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9562F1D-9E64-E8D0-AFAE-53DA186E8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E751F5A7-561F-40A2-7C03-13E2276FE5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721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ion Title - Oppacity Image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84045F-5840-5CB4-0113-2D9FEDCBA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1374F8-10E2-1F57-763E-BA112564C7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56812" y="1"/>
            <a:ext cx="8835188" cy="6857999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5F24F2BE-88B5-0AFA-420D-3C4135713D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1253505"/>
            <a:ext cx="6592044" cy="32457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Section </a:t>
            </a:r>
          </a:p>
          <a:p>
            <a:pPr lvl="0"/>
            <a:r>
              <a:rPr lang="en-IE" dirty="0"/>
              <a:t>Name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B559C21-3BEE-947B-69BE-0D8C975C3B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754741"/>
            <a:ext cx="6592044" cy="40904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3619255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 - Oppacity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0F6B45-E982-9059-DB5C-AD78DF577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/>
          <a:p>
            <a:endParaRPr lang="en-I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9733263-02BB-F5CD-E688-BF660E888F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89558" y="0"/>
            <a:ext cx="5502442" cy="6857999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C02C54C9-56E3-2140-FB59-94702F59B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E6C9A2D-DF0D-A2B5-1E82-D6FCD91B81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2965DF8-F5AC-7562-699A-CEDE2B5C76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9030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 -  No Image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B3EAFC-036E-58B1-9A3F-E453B812AD7A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D710A0C-3636-941C-C68B-A0C12C93B7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4639763A-FF79-9943-A41A-16566466D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343103-1114-5C05-7B4A-23135A363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4779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 - Oppacity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84045F-5840-5CB4-0113-2D9FEDCBA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5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1374F8-10E2-1F57-763E-BA112564C7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188368" y="1"/>
            <a:ext cx="9003631" cy="685799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9E2A3F7B-233C-D8F2-E5C1-09E04C6AEB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432E21BD-37E3-E691-10DF-5013596B73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B138793C-6CB8-AA3F-C2BB-902CF61930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29671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3 -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7383A4-3E1D-F9B1-1F37-D03FD2AF9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5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23B1976F-92F0-650A-A0DA-57BDA01440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DFF540C-2B6F-3D97-1955-358CA55F5A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E7742EE-26B5-03D0-B9FD-7F7C869D84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20388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3 - Oppacity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47383A4-3E1D-F9B1-1F37-D03FD2AF9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295B15-B919-FB33-5B0C-309F0F76AF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74460" y="7257"/>
            <a:ext cx="6231187" cy="6857999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F7C92A05-C55A-7B35-DD8D-D185AAE160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8F023B6-66E7-7EF8-8F2B-5C17BF623C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EC10E39-10D5-D3EA-06B1-19A62AFD9C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5231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1 - No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CBB5D1-1FC7-A9E1-671C-7A87E7DD861C}"/>
              </a:ext>
            </a:extLst>
          </p:cNvPr>
          <p:cNvSpPr/>
          <p:nvPr userDrawn="1"/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solidFill>
            <a:schemeClr val="accent6"/>
          </a:solidFill>
          <a:ln w="17491" cap="flat">
            <a:noFill/>
            <a:prstDash val="solid"/>
            <a:miter/>
          </a:ln>
        </p:spPr>
        <p:txBody>
          <a:bodyPr rtlCol="0" anchor="ctr"/>
          <a:lstStyle/>
          <a:p>
            <a:endParaRPr lang="en-IE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54249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Right 1 -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3749C-23E7-F240-E6B3-007F9BD59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5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8275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Right 1 - Oppacity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3749C-23E7-F240-E6B3-007F9BD59A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9624" cy="6858000"/>
          </a:xfrm>
          <a:custGeom>
            <a:avLst/>
            <a:gdLst>
              <a:gd name="connsiteX0" fmla="*/ 2714225 w 4659624"/>
              <a:gd name="connsiteY0" fmla="*/ 1842681 h 6858000"/>
              <a:gd name="connsiteX1" fmla="*/ 4659611 w 4659624"/>
              <a:gd name="connsiteY1" fmla="*/ 4798729 h 6858000"/>
              <a:gd name="connsiteX2" fmla="*/ 3925295 w 4659624"/>
              <a:gd name="connsiteY2" fmla="*/ 6829957 h 6858000"/>
              <a:gd name="connsiteX3" fmla="*/ 3899793 w 4659624"/>
              <a:gd name="connsiteY3" fmla="*/ 6858000 h 6858000"/>
              <a:gd name="connsiteX4" fmla="*/ 0 w 4659624"/>
              <a:gd name="connsiteY4" fmla="*/ 6858000 h 6858000"/>
              <a:gd name="connsiteX5" fmla="*/ 0 w 4659624"/>
              <a:gd name="connsiteY5" fmla="*/ 5919777 h 6858000"/>
              <a:gd name="connsiteX6" fmla="*/ 62830 w 4659624"/>
              <a:gd name="connsiteY6" fmla="*/ 5901572 h 6858000"/>
              <a:gd name="connsiteX7" fmla="*/ 1647045 w 4659624"/>
              <a:gd name="connsiteY7" fmla="*/ 4917188 h 6858000"/>
              <a:gd name="connsiteX8" fmla="*/ 2736972 w 4659624"/>
              <a:gd name="connsiteY8" fmla="*/ 2194733 h 6858000"/>
              <a:gd name="connsiteX9" fmla="*/ 2714225 w 4659624"/>
              <a:gd name="connsiteY9" fmla="*/ 1842681 h 6858000"/>
              <a:gd name="connsiteX10" fmla="*/ 0 w 4659624"/>
              <a:gd name="connsiteY10" fmla="*/ 0 h 6858000"/>
              <a:gd name="connsiteX11" fmla="*/ 1069609 w 4659624"/>
              <a:gd name="connsiteY11" fmla="*/ 0 h 6858000"/>
              <a:gd name="connsiteX12" fmla="*/ 1144470 w 4659624"/>
              <a:gd name="connsiteY12" fmla="*/ 82318 h 6858000"/>
              <a:gd name="connsiteX13" fmla="*/ 1878714 w 4659624"/>
              <a:gd name="connsiteY13" fmla="*/ 2113546 h 6858000"/>
              <a:gd name="connsiteX14" fmla="*/ 149723 w 4659624"/>
              <a:gd name="connsiteY14" fmla="*/ 4967606 h 6858000"/>
              <a:gd name="connsiteX15" fmla="*/ 0 w 4659624"/>
              <a:gd name="connsiteY15" fmla="*/ 503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9624" h="6858000">
                <a:moveTo>
                  <a:pt x="2714225" y="1842681"/>
                </a:moveTo>
                <a:cubicBezTo>
                  <a:pt x="3897310" y="2348152"/>
                  <a:pt x="4663373" y="3512199"/>
                  <a:pt x="4659611" y="4798729"/>
                </a:cubicBezTo>
                <a:cubicBezTo>
                  <a:pt x="4657927" y="5568920"/>
                  <a:pt x="4382282" y="6276883"/>
                  <a:pt x="3925295" y="6829957"/>
                </a:cubicBezTo>
                <a:lnTo>
                  <a:pt x="3899793" y="6858000"/>
                </a:lnTo>
                <a:lnTo>
                  <a:pt x="0" y="6858000"/>
                </a:lnTo>
                <a:lnTo>
                  <a:pt x="0" y="5919777"/>
                </a:lnTo>
                <a:lnTo>
                  <a:pt x="62830" y="5901572"/>
                </a:lnTo>
                <a:cubicBezTo>
                  <a:pt x="653385" y="5714342"/>
                  <a:pt x="1195497" y="5380220"/>
                  <a:pt x="1647045" y="4917188"/>
                </a:cubicBezTo>
                <a:cubicBezTo>
                  <a:pt x="2369522" y="4176339"/>
                  <a:pt x="2756045" y="3209595"/>
                  <a:pt x="2736972" y="2194733"/>
                </a:cubicBezTo>
                <a:cubicBezTo>
                  <a:pt x="2734749" y="2076677"/>
                  <a:pt x="2727173" y="1959337"/>
                  <a:pt x="2714225" y="1842681"/>
                </a:cubicBezTo>
                <a:close/>
                <a:moveTo>
                  <a:pt x="0" y="0"/>
                </a:moveTo>
                <a:lnTo>
                  <a:pt x="1069609" y="0"/>
                </a:lnTo>
                <a:lnTo>
                  <a:pt x="1144470" y="82318"/>
                </a:lnTo>
                <a:cubicBezTo>
                  <a:pt x="1601471" y="635392"/>
                  <a:pt x="1877106" y="1343355"/>
                  <a:pt x="1878714" y="2113546"/>
                </a:cubicBezTo>
                <a:cubicBezTo>
                  <a:pt x="1882339" y="3319931"/>
                  <a:pt x="1209022" y="4418617"/>
                  <a:pt x="149723" y="4967606"/>
                </a:cubicBezTo>
                <a:lnTo>
                  <a:pt x="0" y="5038241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0D2694E-ED7E-4E61-2325-05C067D0BC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DE5B0843-56E8-27C3-2760-C0740D4E33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531BBC9B-EC81-8D09-CAEA-B4528C709E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E5D8C72-70BB-5DF9-76C7-D283CEFFF4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5077325" cy="6857999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968516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2 -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02FC30-9202-4103-40D9-FFAB5631B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5225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2 - Oppacity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02FC30-9202-4103-40D9-FFAB5631BE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5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A6D0AC-B7BA-E00D-4020-1C85A37045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6217543" cy="6857999"/>
          </a:xfrm>
          <a:prstGeom prst="rect">
            <a:avLst/>
          </a:prstGeom>
          <a:solidFill>
            <a:schemeClr val="accent6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92551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1 - No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5E39D0-BA95-3688-A425-0C7AA452FBDB}"/>
              </a:ext>
            </a:extLst>
          </p:cNvPr>
          <p:cNvSpPr/>
          <p:nvPr userDrawn="1"/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solidFill>
            <a:srgbClr val="9FD8EE"/>
          </a:solidFill>
          <a:ln w="21199" cap="flat">
            <a:noFill/>
            <a:prstDash val="solid"/>
            <a:miter/>
          </a:ln>
        </p:spPr>
        <p:txBody>
          <a:bodyPr rtlCol="0" anchor="ctr"/>
          <a:lstStyle/>
          <a:p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CA519DD-2B63-5415-0F31-167456D768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C06F4F8-25B7-34C8-C5BE-4003CD25B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EC24368-55A2-ED78-972B-FA12F7A49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9010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3 - No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0784BC9-F683-DB37-24F3-03C7D7ABE4BA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9420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3 - Oppacity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24060D-C390-B124-5410-2BA24B52F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3492869 w 8686430"/>
              <a:gd name="connsiteY1" fmla="*/ 0 h 6858000"/>
              <a:gd name="connsiteX2" fmla="*/ 3818981 w 8686430"/>
              <a:gd name="connsiteY2" fmla="*/ 167824 h 6858000"/>
              <a:gd name="connsiteX3" fmla="*/ 8651829 w 8686430"/>
              <a:gd name="connsiteY3" fmla="*/ 6667093 h 6858000"/>
              <a:gd name="connsiteX4" fmla="*/ 8686430 w 8686430"/>
              <a:gd name="connsiteY4" fmla="*/ 6858000 h 6858000"/>
              <a:gd name="connsiteX5" fmla="*/ 0 w 868643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3492869" y="0"/>
                </a:lnTo>
                <a:lnTo>
                  <a:pt x="3818981" y="167824"/>
                </a:lnTo>
                <a:cubicBezTo>
                  <a:pt x="6263221" y="1501371"/>
                  <a:pt x="8070788" y="3864381"/>
                  <a:pt x="8651829" y="6667093"/>
                </a:cubicBezTo>
                <a:lnTo>
                  <a:pt x="86864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>
              <a:defRPr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</a:defRPr>
            </a:lvl1pPr>
          </a:lstStyle>
          <a:p>
            <a:endParaRPr lang="en-IE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6BAEAC-4B4C-7BC6-3039-99907659AE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9204157" cy="6857999"/>
          </a:xfrm>
          <a:prstGeom prst="rect">
            <a:avLst/>
          </a:prstGeom>
          <a:solidFill>
            <a:schemeClr val="accent5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6120D7FA-3AEC-F5FD-4D4D-5F3F8326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1014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8992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D5F92-91D6-85FE-642D-A69AF6EF893D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1014" y="1266145"/>
            <a:ext cx="5190998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1014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968D0AA-8B5C-5E34-A19D-ED8B65D6D5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9608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3A4ECC-2724-D96A-593C-06331566580B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DCE3C5-084F-C50B-1B82-7674D0F88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058" y="1594994"/>
            <a:ext cx="3204091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F828E0C-FDBE-9EAF-FE37-38B5CEE237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058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594995"/>
            <a:ext cx="3204091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968D0AA-8B5C-5E34-A19D-ED8B65D6D5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E532F45-5F7D-4B2B-B69C-C839359D56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86274" y="1594994"/>
            <a:ext cx="3204091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76AAEB2-076C-5C8B-300C-A29A64898E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86274" y="2502567"/>
            <a:ext cx="3204091" cy="392229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</a:p>
        </p:txBody>
      </p:sp>
    </p:spTree>
    <p:extLst>
      <p:ext uri="{BB962C8B-B14F-4D97-AF65-F5344CB8AC3E}">
        <p14:creationId xmlns:p14="http://schemas.microsoft.com/office/powerpoint/2010/main" val="1513221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with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037597-11B1-1431-0D8E-EE488BE31122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965301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466539-AEE2-075D-16BD-0EA97E94113A}"/>
              </a:ext>
            </a:extLst>
          </p:cNvPr>
          <p:cNvSpPr/>
          <p:nvPr userDrawn="1"/>
        </p:nvSpPr>
        <p:spPr>
          <a:xfrm>
            <a:off x="501635" y="1793984"/>
            <a:ext cx="2594874" cy="449942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5C3BA5-2D2C-6F2B-9746-508480DD9E47}"/>
              </a:ext>
            </a:extLst>
          </p:cNvPr>
          <p:cNvSpPr/>
          <p:nvPr userDrawn="1"/>
        </p:nvSpPr>
        <p:spPr>
          <a:xfrm>
            <a:off x="3333744" y="1793984"/>
            <a:ext cx="2594874" cy="449942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A4500C-3D1C-D5A0-2B68-D693278F500D}"/>
              </a:ext>
            </a:extLst>
          </p:cNvPr>
          <p:cNvSpPr/>
          <p:nvPr userDrawn="1"/>
        </p:nvSpPr>
        <p:spPr>
          <a:xfrm>
            <a:off x="6165853" y="1793984"/>
            <a:ext cx="2594874" cy="449942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3C371-EFD0-C34D-3D48-9B947FAAE0C6}"/>
              </a:ext>
            </a:extLst>
          </p:cNvPr>
          <p:cNvSpPr/>
          <p:nvPr userDrawn="1"/>
        </p:nvSpPr>
        <p:spPr>
          <a:xfrm>
            <a:off x="8997962" y="1793984"/>
            <a:ext cx="2594874" cy="449942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92A886B-4DCA-13A3-DFF9-380B7B25EF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9164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E95519-4C52-29AC-4D12-62D7381C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30596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</a:p>
          <a:p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3F44342-5B51-5C91-7808-8CFDD2798C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028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87D8E88-158E-461F-95BF-6CA6EE9F7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3459" y="2983833"/>
            <a:ext cx="2411082" cy="299586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D3761-6A3D-4A36-CB2A-5812A0555B0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56167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32273FE-E26B-885A-3C3A-8FDD2893759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59525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A80987A-D8B6-FCBC-CAC9-B18023B806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98978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77F5C497-B6EF-5B0F-DB10-0AFF9254F1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874525" y="1926654"/>
            <a:ext cx="877888" cy="877887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76971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- with tit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037597-11B1-1431-0D8E-EE488BE31122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8E1C0B-068D-6D49-95F6-7A04FE99A790}"/>
              </a:ext>
            </a:extLst>
          </p:cNvPr>
          <p:cNvCxnSpPr>
            <a:cxnSpLocks/>
          </p:cNvCxnSpPr>
          <p:nvPr userDrawn="1"/>
        </p:nvCxnSpPr>
        <p:spPr>
          <a:xfrm flipH="1">
            <a:off x="965979" y="3447143"/>
            <a:ext cx="10213826" cy="0"/>
          </a:xfrm>
          <a:prstGeom prst="line">
            <a:avLst/>
          </a:prstGeom>
          <a:ln w="412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5CC12C-0360-3D35-32FC-810967EF544E}"/>
              </a:ext>
            </a:extLst>
          </p:cNvPr>
          <p:cNvCxnSpPr>
            <a:cxnSpLocks/>
          </p:cNvCxnSpPr>
          <p:nvPr userDrawn="1"/>
        </p:nvCxnSpPr>
        <p:spPr>
          <a:xfrm flipV="1">
            <a:off x="6072892" y="641350"/>
            <a:ext cx="0" cy="5575299"/>
          </a:xfrm>
          <a:prstGeom prst="line">
            <a:avLst/>
          </a:prstGeom>
          <a:ln w="412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691C9BF1-CD16-4313-DB8F-64A4A5A239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3602" y="641350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02AADB01-B43C-0FEA-A669-C5DC49FAB6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602" y="1548924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128D2B-B198-855D-4676-41C5010B0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182" y="641350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E2DEA99E-4D68-2517-E7CB-C24E1808ED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7182" y="1548924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sit.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31E27D76-7033-0FC1-E521-96D2118387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43602" y="3649245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4BD2EA62-A703-4322-904F-A3B4E36C3D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43602" y="4556819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4E859450-4D63-E2D5-2E3D-6649536BE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17182" y="3649245"/>
            <a:ext cx="4715772" cy="75516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3626EEBB-9BEE-E195-84FF-2981548BD7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7182" y="4556819"/>
            <a:ext cx="4715772" cy="174580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3904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 - with text box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287663-79D1-FF84-CF33-35BE1AE464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/>
          <a:p>
            <a:endParaRPr lang="en-IE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3C371-EFD0-C34D-3D48-9B947FAAE0C6}"/>
              </a:ext>
            </a:extLst>
          </p:cNvPr>
          <p:cNvSpPr/>
          <p:nvPr userDrawn="1"/>
        </p:nvSpPr>
        <p:spPr>
          <a:xfrm>
            <a:off x="7579895" y="1793984"/>
            <a:ext cx="4012941" cy="449942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B87D8E88-158E-461F-95BF-6CA6EE9F7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20294" y="3291676"/>
            <a:ext cx="3732141" cy="257973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EA83685-23BF-4031-96AB-41504EE620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0294" y="2136644"/>
            <a:ext cx="3732141" cy="1027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 b="1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62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no ima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3A4ECC-2724-D96A-593C-06331566580B}"/>
              </a:ext>
            </a:extLst>
          </p:cNvPr>
          <p:cNvSpPr/>
          <p:nvPr userDrawn="1"/>
        </p:nvSpPr>
        <p:spPr>
          <a:xfrm rot="10800000"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2"/>
            <a:ext cx="9653018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800"/>
              </a:lnSpc>
              <a:buNone/>
              <a:defRPr sz="4800" b="1" spc="3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635" y="4668253"/>
            <a:ext cx="5190998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</p:spTree>
    <p:extLst>
      <p:ext uri="{BB962C8B-B14F-4D97-AF65-F5344CB8AC3E}">
        <p14:creationId xmlns:p14="http://schemas.microsoft.com/office/powerpoint/2010/main" val="44937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Image righ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2"/>
            <a:ext cx="5190996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000"/>
              </a:lnSpc>
              <a:buNone/>
              <a:defRPr sz="3600" b="1" spc="300">
                <a:solidFill>
                  <a:schemeClr val="tx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634" y="4668253"/>
            <a:ext cx="5190997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8B6520A-636F-FC21-8FA4-593162E28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6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86913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Quote - Image lef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1016" y="538202"/>
            <a:ext cx="5190996" cy="4021765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000"/>
              </a:lnSpc>
              <a:buNone/>
              <a:defRPr sz="3600" b="1" spc="300">
                <a:solidFill>
                  <a:schemeClr val="bg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 err="1"/>
              <a:t>Lipsum</a:t>
            </a:r>
            <a:r>
              <a:rPr lang="en-IE" dirty="0"/>
              <a:t> </a:t>
            </a:r>
            <a:r>
              <a:rPr lang="en-IE" dirty="0" err="1"/>
              <a:t>dolor</a:t>
            </a:r>
            <a:r>
              <a:rPr lang="en-IE" dirty="0"/>
              <a:t> sit </a:t>
            </a:r>
            <a:r>
              <a:rPr lang="en-IE" dirty="0" err="1"/>
              <a:t>amet</a:t>
            </a:r>
            <a:r>
              <a:rPr lang="en-IE" dirty="0"/>
              <a:t>, </a:t>
            </a:r>
            <a:r>
              <a:rPr lang="en-IE" dirty="0" err="1"/>
              <a:t>consectetuer</a:t>
            </a:r>
            <a:r>
              <a:rPr lang="en-IE" dirty="0"/>
              <a:t> </a:t>
            </a:r>
            <a:r>
              <a:rPr lang="en-IE" dirty="0" err="1"/>
              <a:t>adipiscing</a:t>
            </a:r>
            <a:r>
              <a:rPr lang="en-IE" dirty="0"/>
              <a:t> </a:t>
            </a:r>
            <a:r>
              <a:rPr lang="en-IE" dirty="0" err="1"/>
              <a:t>elit</a:t>
            </a:r>
            <a:r>
              <a:rPr lang="en-IE" dirty="0"/>
              <a:t>. Maecenas </a:t>
            </a:r>
            <a:r>
              <a:rPr lang="en-IE" dirty="0" err="1"/>
              <a:t>porttitor</a:t>
            </a:r>
            <a:r>
              <a:rPr lang="en-IE" dirty="0"/>
              <a:t> </a:t>
            </a:r>
            <a:r>
              <a:rPr lang="en-IE" dirty="0" err="1"/>
              <a:t>congue</a:t>
            </a:r>
            <a:r>
              <a:rPr lang="en-IE" dirty="0"/>
              <a:t> </a:t>
            </a:r>
            <a:r>
              <a:rPr lang="en-IE" dirty="0" err="1"/>
              <a:t>massa</a:t>
            </a:r>
            <a:r>
              <a:rPr lang="en-IE" dirty="0"/>
              <a:t>. </a:t>
            </a:r>
            <a:r>
              <a:rPr lang="en-IE" dirty="0" err="1"/>
              <a:t>Fusce</a:t>
            </a:r>
            <a:r>
              <a:rPr lang="en-IE" dirty="0"/>
              <a:t> </a:t>
            </a:r>
            <a:r>
              <a:rPr lang="en-IE" dirty="0" err="1"/>
              <a:t>posuere</a:t>
            </a:r>
            <a:r>
              <a:rPr lang="en-IE" dirty="0"/>
              <a:t>.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D080750D-6E37-93C0-A1DC-9BB1779732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1015" y="4668253"/>
            <a:ext cx="5190997" cy="163437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,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DB1354-8F9B-C39F-968E-ADBD530D0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74459" cy="6858000"/>
          </a:xfrm>
          <a:custGeom>
            <a:avLst/>
            <a:gdLst>
              <a:gd name="connsiteX0" fmla="*/ 0 w 5974459"/>
              <a:gd name="connsiteY0" fmla="*/ 0 h 6858000"/>
              <a:gd name="connsiteX1" fmla="*/ 3249273 w 5974459"/>
              <a:gd name="connsiteY1" fmla="*/ 0 h 6858000"/>
              <a:gd name="connsiteX2" fmla="*/ 3470493 w 5974459"/>
              <a:gd name="connsiteY2" fmla="*/ 231964 h 6858000"/>
              <a:gd name="connsiteX3" fmla="*/ 5974459 w 5974459"/>
              <a:gd name="connsiteY3" fmla="*/ 6670187 h 6858000"/>
              <a:gd name="connsiteX4" fmla="*/ 5971475 w 5974459"/>
              <a:gd name="connsiteY4" fmla="*/ 6858000 h 6858000"/>
              <a:gd name="connsiteX5" fmla="*/ 0 w 5974459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8000">
                <a:moveTo>
                  <a:pt x="0" y="0"/>
                </a:moveTo>
                <a:lnTo>
                  <a:pt x="3249273" y="0"/>
                </a:lnTo>
                <a:lnTo>
                  <a:pt x="3470493" y="231964"/>
                </a:lnTo>
                <a:cubicBezTo>
                  <a:pt x="5020362" y="1936171"/>
                  <a:pt x="5968801" y="4196010"/>
                  <a:pt x="5974459" y="6670187"/>
                </a:cubicBezTo>
                <a:lnTo>
                  <a:pt x="597147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5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6098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1 -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0F6B45-E982-9059-DB5C-AD78DF577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9B79762-EBC4-5AED-AD84-0BCFA7233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9562F1D-9E64-E8D0-AFAE-53DA186E8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E751F5A7-561F-40A2-7C03-13E2276FE5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13929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CD5F92-91D6-85FE-642D-A69AF6EF893D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40A1F191-81BA-F983-A40C-535D72395D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5" y="1211971"/>
            <a:ext cx="9653018" cy="1483103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9600" b="1" spc="600">
                <a:solidFill>
                  <a:schemeClr val="accent6"/>
                </a:solidFill>
                <a:latin typeface="DM Serif Display" pitchFamily="2" charset="0"/>
              </a:defRPr>
            </a:lvl1pPr>
          </a:lstStyle>
          <a:p>
            <a:pPr lvl="0"/>
            <a:endParaRPr lang="en-IE" dirty="0"/>
          </a:p>
          <a:p>
            <a:pPr lvl="0"/>
            <a:r>
              <a:rPr lang="en-IE" dirty="0"/>
              <a:t>Thank You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3C2BFCC-A8AB-A8E9-4D75-72B75B555B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3051420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To learn more about our work visit volunteer.ie</a:t>
            </a:r>
            <a:endParaRPr lang="en-I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2CA89D-1884-460F-DE71-10001F3EC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6430" y="5135651"/>
            <a:ext cx="2732875" cy="9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7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742B455-65B6-A796-06D8-6C1E90F1FE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683" y="754742"/>
            <a:ext cx="6342742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800"/>
              </a:lnSpc>
              <a:buNone/>
              <a:defRPr sz="4800">
                <a:solidFill>
                  <a:schemeClr val="accent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DCE2E65-AFF6-A1A1-A723-DA5B223F4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2365852"/>
            <a:ext cx="6342742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017AD7-F128-E34E-83D3-110A48809B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41B303FA-F218-8994-EBA2-0A9F19CEF29F}"/>
              </a:ext>
            </a:extLst>
          </p:cNvPr>
          <p:cNvGrpSpPr/>
          <p:nvPr userDrawn="1"/>
        </p:nvGrpSpPr>
        <p:grpSpPr>
          <a:xfrm>
            <a:off x="6900701" y="0"/>
            <a:ext cx="5291299" cy="6858000"/>
            <a:chOff x="6563818" y="0"/>
            <a:chExt cx="5291299" cy="6858000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E5AB18C-7781-C0B1-852A-7C46F49D40D4}"/>
                </a:ext>
              </a:extLst>
            </p:cNvPr>
            <p:cNvSpPr/>
            <p:nvPr userDrawn="1"/>
          </p:nvSpPr>
          <p:spPr>
            <a:xfrm>
              <a:off x="6563818" y="0"/>
              <a:ext cx="5291298" cy="6858000"/>
            </a:xfrm>
            <a:custGeom>
              <a:avLst/>
              <a:gdLst>
                <a:gd name="connsiteX0" fmla="*/ 2139856 w 5291298"/>
                <a:gd name="connsiteY0" fmla="*/ 0 h 6858000"/>
                <a:gd name="connsiteX1" fmla="*/ 5291298 w 5291298"/>
                <a:gd name="connsiteY1" fmla="*/ 0 h 6858000"/>
                <a:gd name="connsiteX2" fmla="*/ 5291298 w 5291298"/>
                <a:gd name="connsiteY2" fmla="*/ 2264801 h 6858000"/>
                <a:gd name="connsiteX3" fmla="*/ 5211692 w 5291298"/>
                <a:gd name="connsiteY3" fmla="*/ 2296767 h 6858000"/>
                <a:gd name="connsiteX4" fmla="*/ 3695476 w 5291298"/>
                <a:gd name="connsiteY4" fmla="*/ 3345067 h 6858000"/>
                <a:gd name="connsiteX5" fmla="*/ 2358484 w 5291298"/>
                <a:gd name="connsiteY5" fmla="*/ 6684648 h 6858000"/>
                <a:gd name="connsiteX6" fmla="*/ 2365663 w 5291298"/>
                <a:gd name="connsiteY6" fmla="*/ 6858000 h 6858000"/>
                <a:gd name="connsiteX7" fmla="*/ 1885703 w 5291298"/>
                <a:gd name="connsiteY7" fmla="*/ 6858000 h 6858000"/>
                <a:gd name="connsiteX8" fmla="*/ 1866840 w 5291298"/>
                <a:gd name="connsiteY8" fmla="*/ 6847315 h 6858000"/>
                <a:gd name="connsiteX9" fmla="*/ 21 w 5291298"/>
                <a:gd name="connsiteY9" fmla="*/ 3489090 h 6858000"/>
                <a:gd name="connsiteX10" fmla="*/ 2058448 w 5291298"/>
                <a:gd name="connsiteY10" fmla="*/ 4187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91298" h="6858000">
                  <a:moveTo>
                    <a:pt x="2139856" y="0"/>
                  </a:moveTo>
                  <a:lnTo>
                    <a:pt x="5291298" y="0"/>
                  </a:lnTo>
                  <a:lnTo>
                    <a:pt x="5291298" y="2264801"/>
                  </a:lnTo>
                  <a:lnTo>
                    <a:pt x="5211692" y="2296767"/>
                  </a:lnTo>
                  <a:cubicBezTo>
                    <a:pt x="4652824" y="2537485"/>
                    <a:pt x="4138600" y="2890675"/>
                    <a:pt x="3695476" y="3345067"/>
                  </a:cubicBezTo>
                  <a:cubicBezTo>
                    <a:pt x="2809228" y="4253852"/>
                    <a:pt x="2335089" y="5439737"/>
                    <a:pt x="2358484" y="6684648"/>
                  </a:cubicBezTo>
                  <a:lnTo>
                    <a:pt x="2365663" y="6858000"/>
                  </a:lnTo>
                  <a:lnTo>
                    <a:pt x="1885703" y="6858000"/>
                  </a:lnTo>
                  <a:lnTo>
                    <a:pt x="1866840" y="6847315"/>
                  </a:lnTo>
                  <a:cubicBezTo>
                    <a:pt x="714499" y="6136796"/>
                    <a:pt x="-4473" y="4870394"/>
                    <a:pt x="21" y="3489090"/>
                  </a:cubicBezTo>
                  <a:cubicBezTo>
                    <a:pt x="3121" y="2004440"/>
                    <a:pt x="836291" y="708387"/>
                    <a:pt x="2058448" y="418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A08C78-D0D6-B98E-9604-CA3317F2986B}"/>
                </a:ext>
              </a:extLst>
            </p:cNvPr>
            <p:cNvSpPr/>
            <p:nvPr userDrawn="1"/>
          </p:nvSpPr>
          <p:spPr>
            <a:xfrm>
              <a:off x="9975524" y="3419106"/>
              <a:ext cx="1879593" cy="3438894"/>
            </a:xfrm>
            <a:custGeom>
              <a:avLst/>
              <a:gdLst>
                <a:gd name="connsiteX0" fmla="*/ 1879593 w 1879593"/>
                <a:gd name="connsiteY0" fmla="*/ 0 h 3438894"/>
                <a:gd name="connsiteX1" fmla="*/ 1879593 w 1879593"/>
                <a:gd name="connsiteY1" fmla="*/ 3438894 h 3438894"/>
                <a:gd name="connsiteX2" fmla="*/ 2073 w 1879593"/>
                <a:gd name="connsiteY2" fmla="*/ 3438894 h 3438894"/>
                <a:gd name="connsiteX3" fmla="*/ 17 w 1879593"/>
                <a:gd name="connsiteY3" fmla="*/ 3364060 h 3438894"/>
                <a:gd name="connsiteX4" fmla="*/ 1867179 w 1879593"/>
                <a:gd name="connsiteY4" fmla="*/ 7032 h 343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593" h="3438894">
                  <a:moveTo>
                    <a:pt x="1879593" y="0"/>
                  </a:moveTo>
                  <a:lnTo>
                    <a:pt x="1879593" y="3438894"/>
                  </a:lnTo>
                  <a:lnTo>
                    <a:pt x="2073" y="3438894"/>
                  </a:lnTo>
                  <a:lnTo>
                    <a:pt x="17" y="3364060"/>
                  </a:lnTo>
                  <a:cubicBezTo>
                    <a:pt x="-3946" y="1983133"/>
                    <a:pt x="715094" y="717288"/>
                    <a:pt x="1867179" y="70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249392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10B313F-1A85-BB71-FB3A-EB8AB55EF4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0293E5-06E4-7C77-764C-DEB745B8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699A89A-7B3E-65C2-BEDB-A74180DE4D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4C5E36E-5EBB-A673-A94B-E98FB221FA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77572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- Oppacity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73F48E4-FED1-4524-13F5-BB8EB52941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F456CF6-7B5A-5978-6843-205A3D24B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5B08CA-C510-9EBD-56E9-11BAC49801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5BD49-F450-EBFB-312C-6E4A7664D0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7540" y="0"/>
            <a:ext cx="5974459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19ADFA3-5984-37B0-13D1-3DC55BDBF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38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- 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1EB941F-68FF-0446-C7DD-7BE0591BD137}"/>
              </a:ext>
            </a:extLst>
          </p:cNvPr>
          <p:cNvSpPr/>
          <p:nvPr userDrawn="1"/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5A086B9-BD72-48FF-AFC2-3B3A91797D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4629" y="754742"/>
            <a:ext cx="6342742" cy="156965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4800"/>
              </a:lnSpc>
              <a:buNone/>
              <a:defRPr sz="4800">
                <a:solidFill>
                  <a:schemeClr val="tx1"/>
                </a:solidFill>
                <a:latin typeface="DM Serif Display" pitchFamily="2" charset="0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AB5C60B-8972-31C5-54E3-A87FAD11FF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4629" y="2365852"/>
            <a:ext cx="6342742" cy="165646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0B3179A-56BE-E08C-34BE-BD87941DC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938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 Title - Oppacity Image">
    <p:bg>
      <p:bgPr>
        <a:solidFill>
          <a:schemeClr val="bg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16A4EE3-A8DC-7B28-0DD7-96DD08710B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3492869 w 8686430"/>
              <a:gd name="connsiteY1" fmla="*/ 0 h 6858000"/>
              <a:gd name="connsiteX2" fmla="*/ 3818981 w 8686430"/>
              <a:gd name="connsiteY2" fmla="*/ 167824 h 6858000"/>
              <a:gd name="connsiteX3" fmla="*/ 8651829 w 8686430"/>
              <a:gd name="connsiteY3" fmla="*/ 6667093 h 6858000"/>
              <a:gd name="connsiteX4" fmla="*/ 8686430 w 8686430"/>
              <a:gd name="connsiteY4" fmla="*/ 6858000 h 6858000"/>
              <a:gd name="connsiteX5" fmla="*/ 0 w 868643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3492869" y="0"/>
                </a:lnTo>
                <a:lnTo>
                  <a:pt x="3818981" y="167824"/>
                </a:lnTo>
                <a:cubicBezTo>
                  <a:pt x="6263221" y="1501371"/>
                  <a:pt x="8070788" y="3864381"/>
                  <a:pt x="8651829" y="6667093"/>
                </a:cubicBezTo>
                <a:lnTo>
                  <a:pt x="868643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>
                <a:pattFill prst="pct10">
                  <a:fgClr>
                    <a:schemeClr val="accent1"/>
                  </a:fgClr>
                  <a:bgClr>
                    <a:schemeClr val="bg1"/>
                  </a:bgClr>
                </a:pattFill>
              </a:defRPr>
            </a:lvl1pPr>
          </a:lstStyle>
          <a:p>
            <a:endParaRPr lang="en-IE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9DD774C-0650-0122-F193-D4BC43767A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"/>
            <a:ext cx="9240253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653A409-07AD-1AE1-B9BE-A9735BA3B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683" y="5293821"/>
            <a:ext cx="2732875" cy="938438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5587B8C-D96A-0C7F-319C-34D356D39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68113" y="754742"/>
            <a:ext cx="5518317" cy="156965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4400"/>
              </a:lnSpc>
              <a:buNone/>
              <a:defRPr sz="4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Presentation</a:t>
            </a:r>
          </a:p>
          <a:p>
            <a:pPr lvl="0"/>
            <a:r>
              <a:rPr lang="en-IE" dirty="0"/>
              <a:t>title here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2EF4DB2-8902-2F34-CE2A-1BC9BD287B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8113" y="2365852"/>
            <a:ext cx="5518317" cy="1656468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Presentation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8100902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4F571A-81BA-95D6-1AA2-79A6DEC3F9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541" y="1"/>
            <a:ext cx="5974459" cy="6857999"/>
          </a:xfrm>
          <a:custGeom>
            <a:avLst/>
            <a:gdLst>
              <a:gd name="connsiteX0" fmla="*/ 2984 w 5974459"/>
              <a:gd name="connsiteY0" fmla="*/ 0 h 6857999"/>
              <a:gd name="connsiteX1" fmla="*/ 5974459 w 5974459"/>
              <a:gd name="connsiteY1" fmla="*/ 0 h 6857999"/>
              <a:gd name="connsiteX2" fmla="*/ 5974459 w 5974459"/>
              <a:gd name="connsiteY2" fmla="*/ 6857999 h 6857999"/>
              <a:gd name="connsiteX3" fmla="*/ 2725186 w 5974459"/>
              <a:gd name="connsiteY3" fmla="*/ 6857999 h 6857999"/>
              <a:gd name="connsiteX4" fmla="*/ 2503966 w 5974459"/>
              <a:gd name="connsiteY4" fmla="*/ 6626035 h 6857999"/>
              <a:gd name="connsiteX5" fmla="*/ 0 w 5974459"/>
              <a:gd name="connsiteY5" fmla="*/ 18781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4459" h="6857999">
                <a:moveTo>
                  <a:pt x="2984" y="0"/>
                </a:moveTo>
                <a:lnTo>
                  <a:pt x="5974459" y="0"/>
                </a:lnTo>
                <a:lnTo>
                  <a:pt x="5974459" y="6857999"/>
                </a:lnTo>
                <a:lnTo>
                  <a:pt x="2725186" y="6857999"/>
                </a:lnTo>
                <a:lnTo>
                  <a:pt x="2503966" y="6626035"/>
                </a:lnTo>
                <a:cubicBezTo>
                  <a:pt x="954097" y="4921828"/>
                  <a:pt x="5658" y="2661989"/>
                  <a:pt x="0" y="187812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E7F89BF-61B2-285F-2588-359BE625A8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1253505"/>
            <a:ext cx="5518317" cy="32457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Section </a:t>
            </a:r>
          </a:p>
          <a:p>
            <a:pPr lvl="0"/>
            <a:r>
              <a:rPr lang="en-IE" dirty="0"/>
              <a:t>Name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114F1412-AAD9-BD63-5451-2D593EE743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754741"/>
            <a:ext cx="5518317" cy="40904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31367969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tion Title - Oppacity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C84045F-5840-5CB4-0113-2D9FEDCBAA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05570" y="0"/>
            <a:ext cx="8686430" cy="6858000"/>
          </a:xfrm>
          <a:custGeom>
            <a:avLst/>
            <a:gdLst>
              <a:gd name="connsiteX0" fmla="*/ 0 w 8686430"/>
              <a:gd name="connsiteY0" fmla="*/ 0 h 6858000"/>
              <a:gd name="connsiteX1" fmla="*/ 8686430 w 8686430"/>
              <a:gd name="connsiteY1" fmla="*/ 0 h 6858000"/>
              <a:gd name="connsiteX2" fmla="*/ 8686430 w 8686430"/>
              <a:gd name="connsiteY2" fmla="*/ 6858000 h 6858000"/>
              <a:gd name="connsiteX3" fmla="*/ 5193561 w 8686430"/>
              <a:gd name="connsiteY3" fmla="*/ 6858000 h 6858000"/>
              <a:gd name="connsiteX4" fmla="*/ 4867449 w 8686430"/>
              <a:gd name="connsiteY4" fmla="*/ 6690176 h 6858000"/>
              <a:gd name="connsiteX5" fmla="*/ 34601 w 8686430"/>
              <a:gd name="connsiteY5" fmla="*/ 1909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86430" h="6858000">
                <a:moveTo>
                  <a:pt x="0" y="0"/>
                </a:moveTo>
                <a:lnTo>
                  <a:pt x="8686430" y="0"/>
                </a:lnTo>
                <a:lnTo>
                  <a:pt x="8686430" y="6858000"/>
                </a:lnTo>
                <a:lnTo>
                  <a:pt x="5193561" y="6858000"/>
                </a:lnTo>
                <a:lnTo>
                  <a:pt x="4867449" y="6690176"/>
                </a:lnTo>
                <a:cubicBezTo>
                  <a:pt x="2423209" y="5356629"/>
                  <a:pt x="615642" y="2993619"/>
                  <a:pt x="34601" y="190907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81374F8-10E2-1F57-763E-BA112564C7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92904" y="1"/>
            <a:ext cx="8799095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IE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5F24F2BE-88B5-0AFA-420D-3C4135713D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683" y="1253505"/>
            <a:ext cx="6592044" cy="3245759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4400"/>
              </a:lnSpc>
              <a:buNone/>
              <a:defRPr sz="4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IE" dirty="0"/>
              <a:t>Section </a:t>
            </a:r>
          </a:p>
          <a:p>
            <a:pPr lvl="0"/>
            <a:r>
              <a:rPr lang="en-IE" dirty="0"/>
              <a:t>Name </a:t>
            </a:r>
          </a:p>
          <a:p>
            <a:pPr lvl="0"/>
            <a:r>
              <a:rPr lang="en-IE" dirty="0"/>
              <a:t>Here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B559C21-3BEE-947B-69BE-0D8C975C3B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7683" y="754741"/>
            <a:ext cx="6592044" cy="409041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4168262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1 - 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5B517B-7A19-823C-D177-494D13D1AB8A}"/>
              </a:ext>
            </a:extLst>
          </p:cNvPr>
          <p:cNvGrpSpPr/>
          <p:nvPr userDrawn="1"/>
        </p:nvGrpSpPr>
        <p:grpSpPr>
          <a:xfrm>
            <a:off x="7111955" y="1515661"/>
            <a:ext cx="5080045" cy="5342339"/>
            <a:chOff x="7111955" y="1515661"/>
            <a:chExt cx="5080045" cy="534233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71BA68B-A86B-71A5-2EBA-9C1DC3984EED}"/>
                </a:ext>
              </a:extLst>
            </p:cNvPr>
            <p:cNvSpPr/>
            <p:nvPr/>
          </p:nvSpPr>
          <p:spPr>
            <a:xfrm>
              <a:off x="8917485" y="1515661"/>
              <a:ext cx="3274515" cy="3795187"/>
            </a:xfrm>
            <a:custGeom>
              <a:avLst/>
              <a:gdLst>
                <a:gd name="connsiteX0" fmla="*/ 1818467 w 3274515"/>
                <a:gd name="connsiteY0" fmla="*/ 1 h 3795187"/>
                <a:gd name="connsiteX1" fmla="*/ 1822673 w 3274515"/>
                <a:gd name="connsiteY1" fmla="*/ 1 h 3795187"/>
                <a:gd name="connsiteX2" fmla="*/ 3215083 w 3274515"/>
                <a:gd name="connsiteY2" fmla="*/ 580104 h 3795187"/>
                <a:gd name="connsiteX3" fmla="*/ 3274515 w 3274515"/>
                <a:gd name="connsiteY3" fmla="*/ 645456 h 3795187"/>
                <a:gd name="connsiteX4" fmla="*/ 3274515 w 3274515"/>
                <a:gd name="connsiteY4" fmla="*/ 3313608 h 3795187"/>
                <a:gd name="connsiteX5" fmla="*/ 3197526 w 3274515"/>
                <a:gd name="connsiteY5" fmla="*/ 3394194 h 3795187"/>
                <a:gd name="connsiteX6" fmla="*/ 2595497 w 3274515"/>
                <a:gd name="connsiteY6" fmla="*/ 3795187 h 3795187"/>
                <a:gd name="connsiteX7" fmla="*/ 2609953 w 3274515"/>
                <a:gd name="connsiteY7" fmla="*/ 3516328 h 3795187"/>
                <a:gd name="connsiteX8" fmla="*/ 1895382 w 3274515"/>
                <a:gd name="connsiteY8" fmla="*/ 1857626 h 3795187"/>
                <a:gd name="connsiteX9" fmla="*/ 260952 w 3274515"/>
                <a:gd name="connsiteY9" fmla="*/ 1185235 h 3795187"/>
                <a:gd name="connsiteX10" fmla="*/ 217046 w 3274515"/>
                <a:gd name="connsiteY10" fmla="*/ 1185235 h 3795187"/>
                <a:gd name="connsiteX11" fmla="*/ 0 w 3274515"/>
                <a:gd name="connsiteY11" fmla="*/ 1199366 h 3795187"/>
                <a:gd name="connsiteX12" fmla="*/ 1818467 w 3274515"/>
                <a:gd name="connsiteY12" fmla="*/ 1 h 379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4515" h="3795187">
                  <a:moveTo>
                    <a:pt x="1818467" y="1"/>
                  </a:moveTo>
                  <a:lnTo>
                    <a:pt x="1822673" y="1"/>
                  </a:lnTo>
                  <a:cubicBezTo>
                    <a:pt x="2365344" y="1134"/>
                    <a:pt x="2857906" y="222927"/>
                    <a:pt x="3215083" y="580104"/>
                  </a:cubicBezTo>
                  <a:lnTo>
                    <a:pt x="3274515" y="645456"/>
                  </a:lnTo>
                  <a:lnTo>
                    <a:pt x="3274515" y="3313608"/>
                  </a:lnTo>
                  <a:lnTo>
                    <a:pt x="3197526" y="3394194"/>
                  </a:lnTo>
                  <a:cubicBezTo>
                    <a:pt x="3026390" y="3560804"/>
                    <a:pt x="2823499" y="3697833"/>
                    <a:pt x="2595497" y="3795187"/>
                  </a:cubicBezTo>
                  <a:cubicBezTo>
                    <a:pt x="2605874" y="3702607"/>
                    <a:pt x="2610708" y="3609490"/>
                    <a:pt x="2609953" y="3516328"/>
                  </a:cubicBezTo>
                  <a:cubicBezTo>
                    <a:pt x="2605530" y="2891402"/>
                    <a:pt x="2351805" y="2302291"/>
                    <a:pt x="1895382" y="1857626"/>
                  </a:cubicBezTo>
                  <a:cubicBezTo>
                    <a:pt x="1449422" y="1422563"/>
                    <a:pt x="870560" y="1185235"/>
                    <a:pt x="260952" y="1185235"/>
                  </a:cubicBezTo>
                  <a:lnTo>
                    <a:pt x="217046" y="1185235"/>
                  </a:lnTo>
                  <a:cubicBezTo>
                    <a:pt x="144262" y="1186669"/>
                    <a:pt x="71920" y="1191384"/>
                    <a:pt x="0" y="1199366"/>
                  </a:cubicBezTo>
                  <a:cubicBezTo>
                    <a:pt x="310995" y="471251"/>
                    <a:pt x="1026721" y="-804"/>
                    <a:pt x="1818467" y="1"/>
                  </a:cubicBezTo>
                  <a:close/>
                </a:path>
              </a:pathLst>
            </a:custGeom>
            <a:solidFill>
              <a:schemeClr val="accent4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A1B982-823A-1C6E-306B-991B3BFCC9C2}"/>
                </a:ext>
              </a:extLst>
            </p:cNvPr>
            <p:cNvSpPr/>
            <p:nvPr/>
          </p:nvSpPr>
          <p:spPr>
            <a:xfrm>
              <a:off x="8826665" y="5035872"/>
              <a:ext cx="1791825" cy="1822128"/>
            </a:xfrm>
            <a:custGeom>
              <a:avLst/>
              <a:gdLst>
                <a:gd name="connsiteX0" fmla="*/ 1199895 w 1791825"/>
                <a:gd name="connsiteY0" fmla="*/ 0 h 1822128"/>
                <a:gd name="connsiteX1" fmla="*/ 1184900 w 1791825"/>
                <a:gd name="connsiteY1" fmla="*/ 278967 h 1822128"/>
                <a:gd name="connsiteX2" fmla="*/ 1737803 w 1791825"/>
                <a:gd name="connsiteY2" fmla="*/ 1764145 h 1822128"/>
                <a:gd name="connsiteX3" fmla="*/ 1791825 w 1791825"/>
                <a:gd name="connsiteY3" fmla="*/ 1822128 h 1822128"/>
                <a:gd name="connsiteX4" fmla="*/ 0 w 1791825"/>
                <a:gd name="connsiteY4" fmla="*/ 1822128 h 1822128"/>
                <a:gd name="connsiteX5" fmla="*/ 5086 w 1791825"/>
                <a:gd name="connsiteY5" fmla="*/ 1674681 h 1822128"/>
                <a:gd name="connsiteX6" fmla="*/ 1199895 w 1791825"/>
                <a:gd name="connsiteY6" fmla="*/ 0 h 18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1825" h="1822128">
                  <a:moveTo>
                    <a:pt x="1199895" y="0"/>
                  </a:moveTo>
                  <a:cubicBezTo>
                    <a:pt x="1189441" y="92612"/>
                    <a:pt x="1184436" y="185762"/>
                    <a:pt x="1184900" y="278967"/>
                  </a:cubicBezTo>
                  <a:cubicBezTo>
                    <a:pt x="1188581" y="825778"/>
                    <a:pt x="1383217" y="1344589"/>
                    <a:pt x="1737803" y="1764145"/>
                  </a:cubicBezTo>
                  <a:lnTo>
                    <a:pt x="1791825" y="1822128"/>
                  </a:lnTo>
                  <a:lnTo>
                    <a:pt x="0" y="1822128"/>
                  </a:lnTo>
                  <a:lnTo>
                    <a:pt x="5086" y="1674681"/>
                  </a:lnTo>
                  <a:cubicBezTo>
                    <a:pt x="57858" y="941036"/>
                    <a:pt x="515906" y="292014"/>
                    <a:pt x="1199895" y="0"/>
                  </a:cubicBezTo>
                  <a:close/>
                </a:path>
              </a:pathLst>
            </a:custGeom>
            <a:solidFill>
              <a:srgbClr val="6FCFEB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I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641497-8105-BCA0-B549-780700563314}"/>
                </a:ext>
              </a:extLst>
            </p:cNvPr>
            <p:cNvSpPr/>
            <p:nvPr/>
          </p:nvSpPr>
          <p:spPr>
            <a:xfrm>
              <a:off x="10632175" y="5540214"/>
              <a:ext cx="1559824" cy="1317786"/>
            </a:xfrm>
            <a:custGeom>
              <a:avLst/>
              <a:gdLst>
                <a:gd name="connsiteX0" fmla="*/ 1559824 w 1559824"/>
                <a:gd name="connsiteY0" fmla="*/ 0 h 1317786"/>
                <a:gd name="connsiteX1" fmla="*/ 1559824 w 1559824"/>
                <a:gd name="connsiteY1" fmla="*/ 1317786 h 1317786"/>
                <a:gd name="connsiteX2" fmla="*/ 827578 w 1559824"/>
                <a:gd name="connsiteY2" fmla="*/ 1317786 h 1317786"/>
                <a:gd name="connsiteX3" fmla="*/ 728905 w 1559824"/>
                <a:gd name="connsiteY3" fmla="*/ 1257668 h 1317786"/>
                <a:gd name="connsiteX4" fmla="*/ 0 w 1559824"/>
                <a:gd name="connsiteY4" fmla="*/ 384744 h 1317786"/>
                <a:gd name="connsiteX5" fmla="*/ 278968 w 1559824"/>
                <a:gd name="connsiteY5" fmla="*/ 399199 h 1317786"/>
                <a:gd name="connsiteX6" fmla="*/ 1381879 w 1559824"/>
                <a:gd name="connsiteY6" fmla="*/ 110350 h 131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824" h="1317786">
                  <a:moveTo>
                    <a:pt x="1559824" y="0"/>
                  </a:moveTo>
                  <a:lnTo>
                    <a:pt x="1559824" y="1317786"/>
                  </a:lnTo>
                  <a:lnTo>
                    <a:pt x="827578" y="1317786"/>
                  </a:lnTo>
                  <a:lnTo>
                    <a:pt x="728905" y="1257668"/>
                  </a:lnTo>
                  <a:cubicBezTo>
                    <a:pt x="412181" y="1048729"/>
                    <a:pt x="155530" y="748729"/>
                    <a:pt x="0" y="384744"/>
                  </a:cubicBezTo>
                  <a:cubicBezTo>
                    <a:pt x="92622" y="395079"/>
                    <a:pt x="185773" y="399901"/>
                    <a:pt x="278968" y="399199"/>
                  </a:cubicBezTo>
                  <a:cubicBezTo>
                    <a:pt x="669546" y="396435"/>
                    <a:pt x="1045839" y="296456"/>
                    <a:pt x="1381879" y="110350"/>
                  </a:cubicBezTo>
                  <a:close/>
                </a:path>
              </a:pathLst>
            </a:cu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CA743F-05FF-3AF0-E983-011505D12EC1}"/>
                </a:ext>
              </a:extLst>
            </p:cNvPr>
            <p:cNvSpPr/>
            <p:nvPr/>
          </p:nvSpPr>
          <p:spPr>
            <a:xfrm>
              <a:off x="7111955" y="3230350"/>
              <a:ext cx="3794873" cy="3627650"/>
            </a:xfrm>
            <a:custGeom>
              <a:avLst/>
              <a:gdLst>
                <a:gd name="connsiteX0" fmla="*/ 1972523 w 3794873"/>
                <a:gd name="connsiteY0" fmla="*/ 1 h 3627650"/>
                <a:gd name="connsiteX1" fmla="*/ 1976730 w 3794873"/>
                <a:gd name="connsiteY1" fmla="*/ 1 h 3627650"/>
                <a:gd name="connsiteX2" fmla="*/ 3794873 w 3794873"/>
                <a:gd name="connsiteY2" fmla="*/ 1199367 h 3627650"/>
                <a:gd name="connsiteX3" fmla="*/ 3516014 w 3794873"/>
                <a:gd name="connsiteY3" fmla="*/ 1184911 h 3627650"/>
                <a:gd name="connsiteX4" fmla="*/ 1857311 w 3794873"/>
                <a:gd name="connsiteY4" fmla="*/ 1899482 h 3627650"/>
                <a:gd name="connsiteX5" fmla="*/ 1185352 w 3794873"/>
                <a:gd name="connsiteY5" fmla="*/ 3577925 h 3627650"/>
                <a:gd name="connsiteX6" fmla="*/ 1188565 w 3794873"/>
                <a:gd name="connsiteY6" fmla="*/ 3627650 h 3627650"/>
                <a:gd name="connsiteX7" fmla="*/ 890296 w 3794873"/>
                <a:gd name="connsiteY7" fmla="*/ 3627650 h 3627650"/>
                <a:gd name="connsiteX8" fmla="*/ 817594 w 3794873"/>
                <a:gd name="connsiteY8" fmla="*/ 3579051 h 3627650"/>
                <a:gd name="connsiteX9" fmla="*/ 10 w 3794873"/>
                <a:gd name="connsiteY9" fmla="*/ 1972406 h 3627650"/>
                <a:gd name="connsiteX10" fmla="*/ 1972523 w 3794873"/>
                <a:gd name="connsiteY10" fmla="*/ 1 h 362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94873" h="3627650">
                  <a:moveTo>
                    <a:pt x="1972523" y="1"/>
                  </a:moveTo>
                  <a:lnTo>
                    <a:pt x="1976730" y="1"/>
                  </a:lnTo>
                  <a:cubicBezTo>
                    <a:pt x="2768357" y="-646"/>
                    <a:pt x="3483909" y="471377"/>
                    <a:pt x="3794873" y="1199367"/>
                  </a:cubicBezTo>
                  <a:cubicBezTo>
                    <a:pt x="3702283" y="1189097"/>
                    <a:pt x="3609164" y="1184265"/>
                    <a:pt x="3516014" y="1184911"/>
                  </a:cubicBezTo>
                  <a:cubicBezTo>
                    <a:pt x="2891088" y="1189443"/>
                    <a:pt x="2302731" y="1442736"/>
                    <a:pt x="1857311" y="1899482"/>
                  </a:cubicBezTo>
                  <a:cubicBezTo>
                    <a:pt x="1411891" y="2356230"/>
                    <a:pt x="1173593" y="2952245"/>
                    <a:pt x="1185352" y="3577925"/>
                  </a:cubicBezTo>
                  <a:lnTo>
                    <a:pt x="1188565" y="3627650"/>
                  </a:lnTo>
                  <a:lnTo>
                    <a:pt x="890296" y="3627650"/>
                  </a:lnTo>
                  <a:lnTo>
                    <a:pt x="817594" y="3579051"/>
                  </a:lnTo>
                  <a:cubicBezTo>
                    <a:pt x="309454" y="3211583"/>
                    <a:pt x="-1982" y="2616910"/>
                    <a:pt x="10" y="1972406"/>
                  </a:cubicBezTo>
                  <a:cubicBezTo>
                    <a:pt x="1951" y="887066"/>
                    <a:pt x="887183" y="2267"/>
                    <a:pt x="1972523" y="1"/>
                  </a:cubicBezTo>
                  <a:close/>
                </a:path>
              </a:pathLst>
            </a:custGeom>
            <a:solidFill>
              <a:schemeClr val="accent2">
                <a:alpha val="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E" dirty="0"/>
            </a:p>
          </p:txBody>
        </p:sp>
      </p:grp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CA519DD-2B63-5415-0F31-167456D768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538203"/>
            <a:ext cx="810203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C06F4F8-25B7-34C8-C5BE-4003CD25B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1266146"/>
            <a:ext cx="810203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EC24368-55A2-ED78-972B-FA12F7A49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635" y="2249905"/>
            <a:ext cx="810203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1778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1 -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0F6B45-E982-9059-DB5C-AD78DF5778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191" y="0"/>
            <a:ext cx="5238809" cy="6858000"/>
          </a:xfrm>
          <a:custGeom>
            <a:avLst/>
            <a:gdLst>
              <a:gd name="connsiteX0" fmla="*/ 5238809 w 5238809"/>
              <a:gd name="connsiteY0" fmla="*/ 3430072 h 6858000"/>
              <a:gd name="connsiteX1" fmla="*/ 5238809 w 5238809"/>
              <a:gd name="connsiteY1" fmla="*/ 6858000 h 6858000"/>
              <a:gd name="connsiteX2" fmla="*/ 3374031 w 5238809"/>
              <a:gd name="connsiteY2" fmla="*/ 6858000 h 6858000"/>
              <a:gd name="connsiteX3" fmla="*/ 3371314 w 5238809"/>
              <a:gd name="connsiteY3" fmla="*/ 6759732 h 6858000"/>
              <a:gd name="connsiteX4" fmla="*/ 5217085 w 5238809"/>
              <a:gd name="connsiteY4" fmla="*/ 3442371 h 6858000"/>
              <a:gd name="connsiteX5" fmla="*/ 2228186 w 5238809"/>
              <a:gd name="connsiteY5" fmla="*/ 0 h 6858000"/>
              <a:gd name="connsiteX6" fmla="*/ 5238809 w 5238809"/>
              <a:gd name="connsiteY6" fmla="*/ 0 h 6858000"/>
              <a:gd name="connsiteX7" fmla="*/ 5238809 w 5238809"/>
              <a:gd name="connsiteY7" fmla="*/ 2289729 h 6858000"/>
              <a:gd name="connsiteX8" fmla="*/ 5149968 w 5238809"/>
              <a:gd name="connsiteY8" fmla="*/ 2325403 h 6858000"/>
              <a:gd name="connsiteX9" fmla="*/ 3651708 w 5238809"/>
              <a:gd name="connsiteY9" fmla="*/ 3361289 h 6858000"/>
              <a:gd name="connsiteX10" fmla="*/ 2330550 w 5238809"/>
              <a:gd name="connsiteY10" fmla="*/ 6661320 h 6858000"/>
              <a:gd name="connsiteX11" fmla="*/ 2338694 w 5238809"/>
              <a:gd name="connsiteY11" fmla="*/ 6858000 h 6858000"/>
              <a:gd name="connsiteX12" fmla="*/ 1908070 w 5238809"/>
              <a:gd name="connsiteY12" fmla="*/ 6858000 h 6858000"/>
              <a:gd name="connsiteX13" fmla="*/ 1844808 w 5238809"/>
              <a:gd name="connsiteY13" fmla="*/ 6822171 h 6858000"/>
              <a:gd name="connsiteX14" fmla="*/ 19 w 5238809"/>
              <a:gd name="connsiteY14" fmla="*/ 3504667 h 6858000"/>
              <a:gd name="connsiteX15" fmla="*/ 2200984 w 5238809"/>
              <a:gd name="connsiteY15" fmla="*/ 123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38809" h="6858000">
                <a:moveTo>
                  <a:pt x="5238809" y="3430072"/>
                </a:moveTo>
                <a:lnTo>
                  <a:pt x="5238809" y="6858000"/>
                </a:lnTo>
                <a:lnTo>
                  <a:pt x="3374031" y="6858000"/>
                </a:lnTo>
                <a:lnTo>
                  <a:pt x="3371314" y="6759732"/>
                </a:lnTo>
                <a:cubicBezTo>
                  <a:pt x="3367528" y="5394973"/>
                  <a:pt x="4078345" y="4144046"/>
                  <a:pt x="5217085" y="3442371"/>
                </a:cubicBezTo>
                <a:close/>
                <a:moveTo>
                  <a:pt x="2228186" y="0"/>
                </a:moveTo>
                <a:lnTo>
                  <a:pt x="5238809" y="0"/>
                </a:lnTo>
                <a:lnTo>
                  <a:pt x="5238809" y="2289729"/>
                </a:lnTo>
                <a:lnTo>
                  <a:pt x="5149968" y="2325403"/>
                </a:lnTo>
                <a:cubicBezTo>
                  <a:pt x="4597718" y="2563271"/>
                  <a:pt x="4089584" y="2912278"/>
                  <a:pt x="3651708" y="3361289"/>
                </a:cubicBezTo>
                <a:cubicBezTo>
                  <a:pt x="2775955" y="4259311"/>
                  <a:pt x="2307431" y="5431152"/>
                  <a:pt x="2330550" y="6661320"/>
                </a:cubicBezTo>
                <a:lnTo>
                  <a:pt x="2338694" y="6858000"/>
                </a:lnTo>
                <a:lnTo>
                  <a:pt x="1908070" y="6858000"/>
                </a:lnTo>
                <a:lnTo>
                  <a:pt x="1844808" y="6822171"/>
                </a:lnTo>
                <a:cubicBezTo>
                  <a:pt x="706275" y="6120342"/>
                  <a:pt x="-4199" y="4869316"/>
                  <a:pt x="19" y="3504667"/>
                </a:cubicBezTo>
                <a:cubicBezTo>
                  <a:pt x="2763" y="1970914"/>
                  <a:pt x="902667" y="640852"/>
                  <a:pt x="2200984" y="12361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/>
          <a:p>
            <a:endParaRPr lang="en-IE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9B79762-EBC4-5AED-AD84-0BCFA72331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635" y="538203"/>
            <a:ext cx="5190998" cy="615624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3600"/>
              </a:lnSpc>
              <a:buNone/>
              <a:defRPr sz="3600" b="1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Slide title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9562F1D-9E64-E8D0-AFAE-53DA186E84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635" y="1266146"/>
            <a:ext cx="5190998" cy="755160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ts val="2400"/>
              </a:lnSpc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IE" dirty="0"/>
              <a:t>Column title </a:t>
            </a:r>
          </a:p>
          <a:p>
            <a:pPr lvl="0"/>
            <a:r>
              <a:rPr lang="en-IE" dirty="0"/>
              <a:t>here 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E751F5A7-561F-40A2-7C03-13E2276FE5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635" y="2249905"/>
            <a:ext cx="5190998" cy="4174958"/>
          </a:xfrm>
          <a:prstGeom prst="rect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IE" i="0" dirty="0">
                <a:effectLst/>
                <a:latin typeface="DM Sans" pitchFamily="2" charset="0"/>
              </a:rPr>
              <a:t>Lorem ipsum </a:t>
            </a:r>
            <a:r>
              <a:rPr lang="en-IE" i="0" dirty="0" err="1">
                <a:effectLst/>
                <a:latin typeface="DM Sans" pitchFamily="2" charset="0"/>
              </a:rPr>
              <a:t>dolor</a:t>
            </a:r>
            <a:r>
              <a:rPr lang="en-IE" i="0" dirty="0">
                <a:effectLst/>
                <a:latin typeface="DM Sans" pitchFamily="2" charset="0"/>
              </a:rPr>
              <a:t>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consectetuer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adipiscing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elit</a:t>
            </a:r>
            <a:r>
              <a:rPr lang="en-IE" i="0" dirty="0">
                <a:effectLst/>
                <a:latin typeface="DM Sans" pitchFamily="2" charset="0"/>
              </a:rPr>
              <a:t>. Maecenas </a:t>
            </a:r>
            <a:r>
              <a:rPr lang="en-IE" i="0" dirty="0" err="1">
                <a:effectLst/>
                <a:latin typeface="DM Sans" pitchFamily="2" charset="0"/>
              </a:rPr>
              <a:t>porttitor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congue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massa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posuere</a:t>
            </a:r>
            <a:r>
              <a:rPr lang="en-IE" i="0" dirty="0">
                <a:effectLst/>
                <a:latin typeface="DM Sans" pitchFamily="2" charset="0"/>
              </a:rPr>
              <a:t>. Magna </a:t>
            </a:r>
            <a:r>
              <a:rPr lang="en-IE" i="0" dirty="0" err="1">
                <a:effectLst/>
                <a:latin typeface="DM Sans" pitchFamily="2" charset="0"/>
              </a:rPr>
              <a:t>sed</a:t>
            </a:r>
            <a:r>
              <a:rPr lang="en-IE" i="0" dirty="0">
                <a:effectLst/>
                <a:latin typeface="DM Sans" pitchFamily="2" charset="0"/>
              </a:rPr>
              <a:t> pulvinar </a:t>
            </a:r>
            <a:r>
              <a:rPr lang="en-IE" i="0" dirty="0" err="1">
                <a:effectLst/>
                <a:latin typeface="DM Sans" pitchFamily="2" charset="0"/>
              </a:rPr>
              <a:t>ultricies</a:t>
            </a:r>
            <a:r>
              <a:rPr lang="en-IE" i="0" dirty="0">
                <a:effectLst/>
                <a:latin typeface="DM Sans" pitchFamily="2" charset="0"/>
              </a:rPr>
              <a:t>, </a:t>
            </a:r>
            <a:r>
              <a:rPr lang="en-IE" i="0" dirty="0" err="1">
                <a:effectLst/>
                <a:latin typeface="DM Sans" pitchFamily="2" charset="0"/>
              </a:rPr>
              <a:t>purus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lectus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libero, sit </a:t>
            </a:r>
            <a:r>
              <a:rPr lang="en-IE" i="0" dirty="0" err="1">
                <a:effectLst/>
                <a:latin typeface="DM Sans" pitchFamily="2" charset="0"/>
              </a:rPr>
              <a:t>amet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commodo</a:t>
            </a:r>
            <a:r>
              <a:rPr lang="en-IE" i="0" dirty="0">
                <a:effectLst/>
                <a:latin typeface="DM Sans" pitchFamily="2" charset="0"/>
              </a:rPr>
              <a:t> magna eros </a:t>
            </a:r>
            <a:r>
              <a:rPr lang="en-IE" i="0" dirty="0" err="1">
                <a:effectLst/>
                <a:latin typeface="DM Sans" pitchFamily="2" charset="0"/>
              </a:rPr>
              <a:t>quis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urna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r>
              <a:rPr lang="en-IE" i="0" dirty="0">
                <a:effectLst/>
                <a:latin typeface="DM Sans" pitchFamily="2" charset="0"/>
              </a:rPr>
              <a:t>Nunc </a:t>
            </a:r>
            <a:r>
              <a:rPr lang="en-IE" i="0" dirty="0" err="1">
                <a:effectLst/>
                <a:latin typeface="DM Sans" pitchFamily="2" charset="0"/>
              </a:rPr>
              <a:t>viverra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imperdiet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enim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  <a:r>
              <a:rPr lang="en-IE" i="0" dirty="0" err="1">
                <a:effectLst/>
                <a:latin typeface="DM Sans" pitchFamily="2" charset="0"/>
              </a:rPr>
              <a:t>Fusce</a:t>
            </a:r>
            <a:r>
              <a:rPr lang="en-IE" i="0" dirty="0">
                <a:effectLst/>
                <a:latin typeface="DM Sans" pitchFamily="2" charset="0"/>
              </a:rPr>
              <a:t> est. </a:t>
            </a:r>
            <a:r>
              <a:rPr lang="en-IE" i="0" dirty="0" err="1">
                <a:effectLst/>
                <a:latin typeface="DM Sans" pitchFamily="2" charset="0"/>
              </a:rPr>
              <a:t>Vivamus</a:t>
            </a:r>
            <a:r>
              <a:rPr lang="en-IE" i="0" dirty="0">
                <a:effectLst/>
                <a:latin typeface="DM Sans" pitchFamily="2" charset="0"/>
              </a:rPr>
              <a:t> a </a:t>
            </a:r>
            <a:r>
              <a:rPr lang="en-IE" i="0" dirty="0" err="1">
                <a:effectLst/>
                <a:latin typeface="DM Sans" pitchFamily="2" charset="0"/>
              </a:rPr>
              <a:t>tellus</a:t>
            </a:r>
            <a:r>
              <a:rPr lang="en-IE" i="0" dirty="0">
                <a:effectLst/>
                <a:latin typeface="DM Sans" pitchFamily="2" charset="0"/>
              </a:rPr>
              <a:t>.</a:t>
            </a:r>
          </a:p>
          <a:p>
            <a:endParaRPr lang="en-IE" i="0" dirty="0">
              <a:effectLst/>
              <a:latin typeface="DM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i="0" dirty="0" err="1">
                <a:effectLst/>
                <a:latin typeface="DM Sans" pitchFamily="2" charset="0"/>
              </a:rPr>
              <a:t>Pellentesque</a:t>
            </a:r>
            <a:r>
              <a:rPr lang="en-IE" i="0" dirty="0">
                <a:effectLst/>
                <a:latin typeface="DM Sans" pitchFamily="2" charset="0"/>
              </a:rPr>
              <a:t> habitant </a:t>
            </a:r>
            <a:r>
              <a:rPr lang="en-IE" i="0" dirty="0" err="1">
                <a:effectLst/>
                <a:latin typeface="DM Sans" pitchFamily="2" charset="0"/>
              </a:rPr>
              <a:t>morbi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tristique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senectus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netus</a:t>
            </a:r>
            <a:r>
              <a:rPr lang="en-IE" i="0" dirty="0">
                <a:effectLst/>
                <a:latin typeface="DM Sans" pitchFamily="2" charset="0"/>
              </a:rPr>
              <a:t> et </a:t>
            </a:r>
            <a:r>
              <a:rPr lang="en-IE" i="0" dirty="0" err="1">
                <a:effectLst/>
                <a:latin typeface="DM Sans" pitchFamily="2" charset="0"/>
              </a:rPr>
              <a:t>malesuada</a:t>
            </a:r>
            <a:r>
              <a:rPr lang="en-IE" i="0" dirty="0">
                <a:effectLst/>
                <a:latin typeface="DM Sans" pitchFamily="2" charset="0"/>
              </a:rPr>
              <a:t> fames ac </a:t>
            </a:r>
            <a:r>
              <a:rPr lang="en-IE" i="0" dirty="0" err="1">
                <a:effectLst/>
                <a:latin typeface="DM Sans" pitchFamily="2" charset="0"/>
              </a:rPr>
              <a:t>turpis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egestas</a:t>
            </a:r>
            <a:r>
              <a:rPr lang="en-IE" i="0" dirty="0">
                <a:effectLst/>
                <a:latin typeface="DM Sans" pitchFamily="2" charset="0"/>
              </a:rPr>
              <a:t>. Proin pharetra </a:t>
            </a:r>
            <a:r>
              <a:rPr lang="en-IE" i="0" dirty="0" err="1">
                <a:effectLst/>
                <a:latin typeface="DM Sans" pitchFamily="2" charset="0"/>
              </a:rPr>
              <a:t>nonummy</a:t>
            </a:r>
            <a:r>
              <a:rPr lang="en-IE" i="0" dirty="0">
                <a:effectLst/>
                <a:latin typeface="DM Sans" pitchFamily="2" charset="0"/>
              </a:rPr>
              <a:t> </a:t>
            </a:r>
            <a:r>
              <a:rPr lang="en-IE" i="0" dirty="0" err="1">
                <a:effectLst/>
                <a:latin typeface="DM Sans" pitchFamily="2" charset="0"/>
              </a:rPr>
              <a:t>pede</a:t>
            </a:r>
            <a:r>
              <a:rPr lang="en-IE" i="0" dirty="0">
                <a:effectLst/>
                <a:latin typeface="DM San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7576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7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0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97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43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5" Type="http://schemas.openxmlformats.org/officeDocument/2006/relationships/hyperlink" Target="http://www.volunteer.ie/" TargetMode="External"/><Relationship Id="rId4" Type="http://schemas.openxmlformats.org/officeDocument/2006/relationships/hyperlink" Target="mailto:zse@volunteer.i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zse@volunteer.ie" TargetMode="Externa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7B91B7-0835-41B3-2318-BE58A3E7C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B218B-FD3E-7124-3FEC-8E87BCD791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 descr="A person with short blonde hair wearing glasses&#10;&#10;AI-generated content may be incorrect.">
            <a:extLst>
              <a:ext uri="{FF2B5EF4-FFF2-40B4-BE49-F238E27FC236}">
                <a16:creationId xmlns:a16="http://schemas.microsoft.com/office/drawing/2014/main" id="{9441FE8E-A036-3816-06BB-8EF1BE2D3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545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88E147-5250-8F8B-88D9-F55F4BED3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523" y="538203"/>
            <a:ext cx="11116452" cy="615624"/>
          </a:xfrm>
        </p:spPr>
        <p:txBody>
          <a:bodyPr/>
          <a:lstStyle/>
          <a:p>
            <a:r>
              <a:rPr lang="en-IE" sz="4400" dirty="0">
                <a:solidFill>
                  <a:schemeClr val="bg1"/>
                </a:solidFill>
                <a:latin typeface="+mj-lt"/>
              </a:rPr>
              <a:t>What flexibility in volunteering looks like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040277-DAED-F570-A87A-A3A3F26ED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757" y="1647631"/>
            <a:ext cx="10247586" cy="4586732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chemeClr val="tx1"/>
                </a:solidFill>
              </a:rPr>
              <a:t>Flexibility</a:t>
            </a:r>
            <a:r>
              <a:rPr lang="en-IE" sz="2800" b="0" dirty="0">
                <a:solidFill>
                  <a:schemeClr val="tx1"/>
                </a:solidFill>
              </a:rPr>
              <a:t> in volunteer involving organisations is very much </a:t>
            </a:r>
            <a:r>
              <a:rPr lang="en-IE" sz="2800" b="1" dirty="0">
                <a:solidFill>
                  <a:schemeClr val="tx1"/>
                </a:solidFill>
              </a:rPr>
              <a:t>alive</a:t>
            </a:r>
            <a:r>
              <a:rPr lang="en-IE" sz="2800" b="0" dirty="0">
                <a:solidFill>
                  <a:schemeClr val="tx1"/>
                </a:solidFill>
              </a:rPr>
              <a:t> and kicking – </a:t>
            </a:r>
            <a:r>
              <a:rPr lang="en-IE" sz="2800" b="1" dirty="0">
                <a:solidFill>
                  <a:schemeClr val="tx1"/>
                </a:solidFill>
              </a:rPr>
              <a:t>the more types of roles - the more flexibility found</a:t>
            </a:r>
          </a:p>
          <a:p>
            <a:pPr marL="25200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800" b="0" dirty="0">
                <a:solidFill>
                  <a:schemeClr val="tx1"/>
                </a:solidFill>
              </a:rPr>
              <a:t>Often used as a way of </a:t>
            </a:r>
            <a:r>
              <a:rPr lang="en-IE" sz="2800" b="1" dirty="0">
                <a:solidFill>
                  <a:schemeClr val="tx1"/>
                </a:solidFill>
              </a:rPr>
              <a:t>rewarding or acknowledging</a:t>
            </a:r>
            <a:r>
              <a:rPr lang="en-IE" sz="2800" b="0" dirty="0">
                <a:solidFill>
                  <a:schemeClr val="tx1"/>
                </a:solidFill>
              </a:rPr>
              <a:t> volunteer efforts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800" b="0" dirty="0">
                <a:solidFill>
                  <a:schemeClr val="tx1"/>
                </a:solidFill>
              </a:rPr>
              <a:t>Mostly </a:t>
            </a:r>
            <a:r>
              <a:rPr lang="en-IE" sz="2800" b="1" dirty="0">
                <a:solidFill>
                  <a:schemeClr val="tx1"/>
                </a:solidFill>
              </a:rPr>
              <a:t>not structurally embedded </a:t>
            </a:r>
            <a:r>
              <a:rPr lang="en-IE" sz="2800" dirty="0">
                <a:solidFill>
                  <a:schemeClr val="tx1"/>
                </a:solidFill>
              </a:rPr>
              <a:t>in </a:t>
            </a:r>
            <a:r>
              <a:rPr lang="en-IE" sz="2800" b="0" dirty="0">
                <a:solidFill>
                  <a:schemeClr val="tx1"/>
                </a:solidFill>
              </a:rPr>
              <a:t>to the volunteer programme – within the leaders’ discretion</a:t>
            </a:r>
            <a:endParaRPr lang="en-IE" sz="2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800" b="0" dirty="0">
                <a:solidFill>
                  <a:schemeClr val="tx1"/>
                </a:solidFill>
              </a:rPr>
              <a:t>Sometimes it </a:t>
            </a:r>
            <a:r>
              <a:rPr lang="en-IE" sz="2800" b="1" dirty="0">
                <a:solidFill>
                  <a:schemeClr val="tx1"/>
                </a:solidFill>
              </a:rPr>
              <a:t>must be earned</a:t>
            </a:r>
          </a:p>
          <a:p>
            <a:endParaRPr lang="en-IE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43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217D7-660B-2972-269E-1E43690372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14" y="972769"/>
            <a:ext cx="5190998" cy="615624"/>
          </a:xfrm>
        </p:spPr>
        <p:txBody>
          <a:bodyPr/>
          <a:lstStyle/>
          <a:p>
            <a:r>
              <a:rPr lang="en-IE" dirty="0"/>
              <a:t>Changing mindsets...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A253B7-4E7B-CA89-E384-FB865AE76A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1014" y="2249905"/>
            <a:ext cx="5190998" cy="3931820"/>
          </a:xfrm>
        </p:spPr>
        <p:txBody>
          <a:bodyPr/>
          <a:lstStyle/>
          <a:p>
            <a:r>
              <a:rPr lang="en-IE" sz="2800" b="1" dirty="0">
                <a:solidFill>
                  <a:schemeClr val="tx1"/>
                </a:solidFill>
              </a:rPr>
              <a:t> In a world of flexibility</a:t>
            </a:r>
          </a:p>
          <a:p>
            <a:endParaRPr lang="en-IE" sz="2800" b="1" dirty="0">
              <a:solidFill>
                <a:schemeClr val="tx1"/>
              </a:solidFill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Volunteers’ needs have changed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IE" sz="2200" dirty="0">
              <a:solidFill>
                <a:srgbClr val="111C4E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Those who plan now will reap the benefits of their actions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IE" sz="2200" dirty="0">
              <a:solidFill>
                <a:srgbClr val="111C4E"/>
              </a:solidFill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2200" dirty="0">
                <a:solidFill>
                  <a:schemeClr val="tx1"/>
                </a:solidFill>
              </a:rPr>
              <a:t>The biggest barrier is changing the mindsets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IE" dirty="0"/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IE" dirty="0"/>
          </a:p>
        </p:txBody>
      </p:sp>
      <p:pic>
        <p:nvPicPr>
          <p:cNvPr id="23" name="Picture Placeholder 22" descr="A close up of colorful chameleon">
            <a:extLst>
              <a:ext uri="{FF2B5EF4-FFF2-40B4-BE49-F238E27FC236}">
                <a16:creationId xmlns:a16="http://schemas.microsoft.com/office/drawing/2014/main" id="{DBCEA3F2-8783-A20F-82D7-1CCC704166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2" r="27352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70275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A94CF-1AD7-E60E-E88D-BD3CF570DA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8048" y="2127566"/>
            <a:ext cx="2411082" cy="3879291"/>
          </a:xfrm>
        </p:spPr>
        <p:txBody>
          <a:bodyPr/>
          <a:lstStyle/>
          <a:p>
            <a:r>
              <a:rPr lang="en-GB" sz="2400" b="1" dirty="0"/>
              <a:t>Embrace flexibility</a:t>
            </a:r>
          </a:p>
          <a:p>
            <a:pPr>
              <a:spcBef>
                <a:spcPts val="600"/>
              </a:spcBef>
            </a:pPr>
            <a:endParaRPr lang="en-GB" sz="2000" b="1" dirty="0"/>
          </a:p>
          <a:p>
            <a:pPr>
              <a:spcBef>
                <a:spcPts val="600"/>
              </a:spcBef>
            </a:pPr>
            <a:r>
              <a:rPr lang="en-GB" dirty="0"/>
              <a:t>S</a:t>
            </a:r>
            <a:r>
              <a:rPr lang="en-GB" sz="1800" dirty="0"/>
              <a:t>plit roles in two or more</a:t>
            </a:r>
          </a:p>
          <a:p>
            <a:pPr>
              <a:spcBef>
                <a:spcPts val="600"/>
              </a:spcBef>
            </a:pPr>
            <a:r>
              <a:rPr lang="en-GB" dirty="0"/>
              <a:t>Task-based roles</a:t>
            </a:r>
          </a:p>
          <a:p>
            <a:pPr>
              <a:spcBef>
                <a:spcPts val="600"/>
              </a:spcBef>
            </a:pPr>
            <a:r>
              <a:rPr lang="en-GB" dirty="0"/>
              <a:t>R</a:t>
            </a:r>
            <a:r>
              <a:rPr lang="en-GB" sz="1800" dirty="0"/>
              <a:t>emote volunteers</a:t>
            </a:r>
          </a:p>
          <a:p>
            <a:pPr>
              <a:spcBef>
                <a:spcPts val="600"/>
              </a:spcBef>
            </a:pPr>
            <a:r>
              <a:rPr lang="en-GB" dirty="0"/>
              <a:t>Once-off volunteers</a:t>
            </a:r>
            <a:endParaRPr lang="en-GB" sz="2400" dirty="0"/>
          </a:p>
          <a:p>
            <a:pPr>
              <a:spcBef>
                <a:spcPts val="600"/>
              </a:spcBef>
            </a:pPr>
            <a:r>
              <a:rPr lang="en-GB" dirty="0"/>
              <a:t>E</a:t>
            </a:r>
            <a:r>
              <a:rPr lang="en-GB" sz="1800" dirty="0"/>
              <a:t>pisodic volunteers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770F3-8AAA-F23E-6EBC-9326F158C3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9656" y="2100405"/>
            <a:ext cx="2411082" cy="3879292"/>
          </a:xfrm>
        </p:spPr>
        <p:txBody>
          <a:bodyPr/>
          <a:lstStyle/>
          <a:p>
            <a:r>
              <a:rPr lang="en-GB" sz="2350" b="1" dirty="0"/>
              <a:t>Create </a:t>
            </a:r>
          </a:p>
          <a:p>
            <a:r>
              <a:rPr lang="en-GB" sz="2350" b="1" dirty="0"/>
              <a:t>better-defined volunteer roles </a:t>
            </a:r>
          </a:p>
          <a:p>
            <a:pPr>
              <a:spcBef>
                <a:spcPts val="600"/>
              </a:spcBef>
            </a:pPr>
            <a:r>
              <a:rPr lang="en-GB" dirty="0"/>
              <a:t>No more “general volunteers required”</a:t>
            </a:r>
          </a:p>
          <a:p>
            <a:pPr>
              <a:spcBef>
                <a:spcPts val="600"/>
              </a:spcBef>
            </a:pPr>
            <a:r>
              <a:rPr lang="en-GB" dirty="0"/>
              <a:t>Bite-sized/toe-dipping roles</a:t>
            </a:r>
          </a:p>
          <a:p>
            <a:pPr>
              <a:spcBef>
                <a:spcPts val="600"/>
              </a:spcBef>
            </a:pPr>
            <a:r>
              <a:rPr lang="en-GB" dirty="0"/>
              <a:t>Elevator pitch-able roles</a:t>
            </a:r>
          </a:p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68EC9D-0D2B-C37E-B304-A36738BBEE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91264" y="2100405"/>
            <a:ext cx="2411082" cy="3879292"/>
          </a:xfrm>
        </p:spPr>
        <p:txBody>
          <a:bodyPr/>
          <a:lstStyle/>
          <a:p>
            <a:r>
              <a:rPr lang="en-GB" sz="2400" b="1" dirty="0"/>
              <a:t>Break down barriers</a:t>
            </a:r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r>
              <a:rPr lang="en-GB" dirty="0"/>
              <a:t>No min 3 years of service expected</a:t>
            </a:r>
          </a:p>
          <a:p>
            <a:pPr>
              <a:spcBef>
                <a:spcPts val="600"/>
              </a:spcBef>
            </a:pPr>
            <a:r>
              <a:rPr lang="en-GB" dirty="0"/>
              <a:t>Volunteer friendly rosters and times</a:t>
            </a:r>
          </a:p>
          <a:p>
            <a:pPr>
              <a:spcBef>
                <a:spcPts val="600"/>
              </a:spcBef>
            </a:pPr>
            <a:r>
              <a:rPr lang="en-GB" dirty="0"/>
              <a:t>Buddy system to support inclusion</a:t>
            </a:r>
          </a:p>
          <a:p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9EA57-4AFA-74A9-0ADD-035366094B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631" y="2100405"/>
            <a:ext cx="2411082" cy="3879292"/>
          </a:xfrm>
        </p:spPr>
        <p:txBody>
          <a:bodyPr/>
          <a:lstStyle/>
          <a:p>
            <a:r>
              <a:rPr lang="en-GB" sz="2400" b="1" dirty="0"/>
              <a:t>Be more inclusive </a:t>
            </a:r>
          </a:p>
          <a:p>
            <a:pPr>
              <a:spcBef>
                <a:spcPts val="600"/>
              </a:spcBef>
            </a:pPr>
            <a:endParaRPr lang="en-GB" dirty="0"/>
          </a:p>
          <a:p>
            <a:pPr>
              <a:spcBef>
                <a:spcPts val="600"/>
              </a:spcBef>
            </a:pPr>
            <a:r>
              <a:rPr lang="en-GB" dirty="0"/>
              <a:t>Reach out and involve people who are not like you – </a:t>
            </a:r>
          </a:p>
          <a:p>
            <a:pPr>
              <a:spcBef>
                <a:spcPts val="600"/>
              </a:spcBef>
            </a:pPr>
            <a:r>
              <a:rPr lang="en-GB" dirty="0"/>
              <a:t>young people, people from new communities, people with different abilities/disabilities</a:t>
            </a:r>
          </a:p>
          <a:p>
            <a:endParaRPr lang="en-IE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213877-C10F-AFC0-8DB6-B03B28BF7F51}"/>
              </a:ext>
            </a:extLst>
          </p:cNvPr>
          <p:cNvSpPr/>
          <p:nvPr/>
        </p:nvSpPr>
        <p:spPr>
          <a:xfrm>
            <a:off x="2641348" y="5880226"/>
            <a:ext cx="6909303" cy="7197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Change in mindset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05D16C-74C8-3991-8F47-D0C1570D7CC9}"/>
              </a:ext>
            </a:extLst>
          </p:cNvPr>
          <p:cNvSpPr txBox="1"/>
          <p:nvPr/>
        </p:nvSpPr>
        <p:spPr>
          <a:xfrm>
            <a:off x="501633" y="312343"/>
            <a:ext cx="11124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D50057"/>
                </a:solidFill>
                <a:effectLst/>
                <a:uLnTx/>
                <a:uFillTx/>
                <a:latin typeface="DM Serif Displ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Top tips to make your volunteer programme more dynamic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srgbClr val="111C4E"/>
              </a:solidFill>
              <a:effectLst/>
              <a:uLnTx/>
              <a:uFillTx/>
              <a:latin typeface="DM Sans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97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18B8794-7835-0FCE-D784-FB17F7EFD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4125C-E96A-A32A-217A-1AC76079D7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4543" y="2903095"/>
            <a:ext cx="6194877" cy="3572350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Break down on-going projects to smaller sized, time bound tasks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Set clear deadlines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Define skill requirements for roles (and provide the necessary training)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Offer flexibility to choose what role volunteers want and when can they do it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 inclusive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 </a:t>
            </a:r>
            <a:r>
              <a:rPr lang="en-IE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open </a:t>
            </a:r>
            <a:r>
              <a:rPr lang="en-IE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minded and </a:t>
            </a:r>
            <a:r>
              <a:rPr lang="en-IE" sz="180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ready </a:t>
            </a: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allow new </a:t>
            </a:r>
            <a:r>
              <a:rPr lang="en-IE" sz="180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ideas in</a:t>
            </a:r>
            <a:endParaRPr lang="en-IE" sz="1800" dirty="0">
              <a:solidFill>
                <a:srgbClr val="111C4E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sz="2800" b="1" dirty="0">
              <a:solidFill>
                <a:schemeClr val="tx1"/>
              </a:solidFill>
            </a:endParaRPr>
          </a:p>
          <a:p>
            <a:endParaRPr lang="en-IE" sz="2800" b="1" dirty="0">
              <a:solidFill>
                <a:schemeClr val="tx1"/>
              </a:solidFill>
            </a:endParaRPr>
          </a:p>
          <a:p>
            <a:endParaRPr lang="en-IE" dirty="0"/>
          </a:p>
        </p:txBody>
      </p:sp>
      <p:pic>
        <p:nvPicPr>
          <p:cNvPr id="11" name="Picture Placeholder 10" descr="Person working on a table">
            <a:extLst>
              <a:ext uri="{FF2B5EF4-FFF2-40B4-BE49-F238E27FC236}">
                <a16:creationId xmlns:a16="http://schemas.microsoft.com/office/drawing/2014/main" id="{2393D868-078E-386C-3753-05D068CE90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0968"/>
          <a:stretch/>
        </p:blipFill>
        <p:spPr/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111665C-9913-0BA4-8CAF-FDC5BC998F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4" y="309834"/>
            <a:ext cx="5871174" cy="2069472"/>
          </a:xfrm>
        </p:spPr>
        <p:txBody>
          <a:bodyPr/>
          <a:lstStyle/>
          <a:p>
            <a:r>
              <a:rPr lang="en-IE" sz="3600" b="1" dirty="0">
                <a:latin typeface="+mj-lt"/>
              </a:rPr>
              <a:t>Making roles more digestible - </a:t>
            </a:r>
          </a:p>
          <a:p>
            <a:r>
              <a:rPr lang="en-IE" sz="3600" b="1" dirty="0">
                <a:latin typeface="+mj-lt"/>
              </a:rPr>
              <a:t>Task based and</a:t>
            </a:r>
          </a:p>
          <a:p>
            <a:r>
              <a:rPr lang="en-IE" sz="3600" b="1" dirty="0">
                <a:latin typeface="+mj-lt"/>
              </a:rPr>
              <a:t>time bound projects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818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5524166-6567-18DF-E6E3-0DA70B4BFB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r="2850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2A8B9-FA3E-AD06-7E6B-E768EEF860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336" y="228411"/>
            <a:ext cx="7951901" cy="615624"/>
          </a:xfrm>
        </p:spPr>
        <p:txBody>
          <a:bodyPr/>
          <a:lstStyle/>
          <a:p>
            <a:r>
              <a:rPr lang="en-GB" dirty="0"/>
              <a:t>Managing flexible volunteer roles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4D6A7-E014-06CB-D165-938B552E97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5" y="844035"/>
            <a:ext cx="5190998" cy="755160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A whistle stop tour</a:t>
            </a:r>
            <a:endParaRPr lang="en-IE"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9343C-3786-B7E9-42BE-60B4FFF3CD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336" y="1221615"/>
            <a:ext cx="5190998" cy="4174958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24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Develop</a:t>
            </a:r>
            <a:r>
              <a:rPr lang="en-IE" sz="24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4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well-defined roles</a:t>
            </a:r>
            <a:r>
              <a:rPr lang="en-IE" sz="24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19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with specific end points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24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Recruitment:</a:t>
            </a:r>
            <a:r>
              <a:rPr lang="en-IE" sz="24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19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from inside and out, and make roles bite size, toe-dipping roles, widen your circles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24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Selection</a:t>
            </a:r>
            <a:r>
              <a:rPr lang="en-IE" sz="24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E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 not skip selection </a:t>
            </a:r>
            <a:r>
              <a:rPr lang="en-IE" i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but does a gardener </a:t>
            </a:r>
            <a:r>
              <a:rPr lang="en-IE" i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need 2 written references</a:t>
            </a:r>
            <a:r>
              <a:rPr lang="en-IE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IE" sz="24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en-IE" sz="2400" b="1" dirty="0">
                <a:solidFill>
                  <a:srgbClr val="D50057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19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evaluate what you have </a:t>
            </a:r>
            <a:r>
              <a:rPr lang="en-IE" sz="19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IE" sz="19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might rejuvenate your “core” volunteer training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24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Support </a:t>
            </a:r>
            <a:r>
              <a:rPr lang="en-IE" sz="19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adequate and sustained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24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Evaluate</a:t>
            </a:r>
            <a:r>
              <a:rPr lang="en-IE" sz="19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look back and change if needed – time bound roles are ideal, get feedback</a:t>
            </a:r>
            <a:endParaRPr lang="en-I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804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3D rendering of a shape hole toy with square, triangle, and circle shapes">
            <a:extLst>
              <a:ext uri="{FF2B5EF4-FFF2-40B4-BE49-F238E27FC236}">
                <a16:creationId xmlns:a16="http://schemas.microsoft.com/office/drawing/2014/main" id="{D4AA4D8C-F536-2AB3-6A27-62C5D88937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r="21931"/>
          <a:stretch/>
        </p:blipFill>
        <p:spPr>
          <a:xfrm>
            <a:off x="6217541" y="1"/>
            <a:ext cx="5974459" cy="6857999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9328A-4024-AF45-8468-DB77D469E0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35" y="538203"/>
            <a:ext cx="5190998" cy="615624"/>
          </a:xfrm>
        </p:spPr>
        <p:txBody>
          <a:bodyPr>
            <a:normAutofit/>
          </a:bodyPr>
          <a:lstStyle/>
          <a:p>
            <a:r>
              <a:rPr lang="en-GB" dirty="0"/>
              <a:t>Quick Idea Share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4C6EA-95C1-7B54-02F7-4EE8BB6BA4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5" y="1266146"/>
            <a:ext cx="5190998" cy="755160"/>
          </a:xfrm>
        </p:spPr>
        <p:txBody>
          <a:bodyPr>
            <a:normAutofit/>
          </a:bodyPr>
          <a:lstStyle/>
          <a:p>
            <a:r>
              <a:rPr lang="en-GB" sz="2200"/>
              <a:t>Ideas to foster flexibility, diversity and dynamic volunteer roles</a:t>
            </a:r>
            <a:endParaRPr lang="en-IE" sz="2200"/>
          </a:p>
          <a:p>
            <a:endParaRPr lang="en-IE" sz="2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2B64E-B2F6-EB25-6F35-E31A51C3B7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1635" y="2249905"/>
            <a:ext cx="5190998" cy="4174958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Name a type of </a:t>
            </a:r>
            <a:r>
              <a:rPr lang="en-GB" sz="2400" b="1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flexibility or dynamic role idea </a:t>
            </a:r>
            <a:r>
              <a:rPr lang="en-GB" sz="24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that could be introduced or is already working in your own organisation </a:t>
            </a:r>
          </a:p>
          <a:p>
            <a:pPr>
              <a:spcAft>
                <a:spcPts val="600"/>
              </a:spcAft>
            </a:pPr>
            <a:endParaRPr lang="en-GB" sz="2400" dirty="0">
              <a:solidFill>
                <a:srgbClr val="111C4E"/>
              </a:solidFill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GB" sz="2400" dirty="0">
              <a:solidFill>
                <a:srgbClr val="111C4E"/>
              </a:solidFill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Name your favourite dessert</a:t>
            </a:r>
          </a:p>
          <a:p>
            <a:pPr>
              <a:spcAft>
                <a:spcPts val="600"/>
              </a:spcAft>
            </a:pPr>
            <a:endParaRPr lang="en-GB" dirty="0"/>
          </a:p>
          <a:p>
            <a:pPr>
              <a:spcAft>
                <a:spcPts val="600"/>
              </a:spcAft>
            </a:pPr>
            <a:endParaRPr lang="en-I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498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cutting vegetables on a cutting board&#10;&#10;Description automatically generated">
            <a:extLst>
              <a:ext uri="{FF2B5EF4-FFF2-40B4-BE49-F238E27FC236}">
                <a16:creationId xmlns:a16="http://schemas.microsoft.com/office/drawing/2014/main" id="{84454380-A0FB-9B05-A99C-ECFFB86BAB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4" r="2452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217D7-660B-2972-269E-1E43690372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/>
            <a:r>
              <a:rPr lang="en-IE" sz="3600" b="1" dirty="0">
                <a:solidFill>
                  <a:schemeClr val="bg1"/>
                </a:solidFill>
                <a:latin typeface="+mn-lt"/>
              </a:rPr>
              <a:t>Take away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A253B7-4E7B-CA89-E384-FB865AE76A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5" y="1727964"/>
            <a:ext cx="5190998" cy="1569418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</a:rPr>
              <a:t>Note </a:t>
            </a:r>
            <a:r>
              <a:rPr lang="en-IE" sz="2800" dirty="0">
                <a:solidFill>
                  <a:schemeClr val="accent1"/>
                </a:solidFill>
              </a:rPr>
              <a:t>three ideas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</a:rPr>
              <a:t>as takeaways about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IE" sz="2800" dirty="0">
                <a:solidFill>
                  <a:schemeClr val="tx1"/>
                </a:solidFill>
              </a:rPr>
              <a:t>flexibility in volunteering</a:t>
            </a:r>
          </a:p>
          <a:p>
            <a:pPr>
              <a:lnSpc>
                <a:spcPct val="150000"/>
              </a:lnSpc>
            </a:pPr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4924D5-2B10-AB16-A253-12894BA8F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05358" y="5164720"/>
            <a:ext cx="2847833" cy="174944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n-IE" sz="2000" b="1" dirty="0"/>
              <a:t>Zsé Varga</a:t>
            </a:r>
          </a:p>
          <a:p>
            <a:pPr marL="0" indent="0" algn="r">
              <a:buNone/>
            </a:pPr>
            <a:r>
              <a:rPr lang="en-IE" sz="2000" b="1" dirty="0"/>
              <a:t>Volunteer Ireland</a:t>
            </a:r>
          </a:p>
          <a:p>
            <a:pPr marL="0" indent="0" algn="r">
              <a:buNone/>
            </a:pPr>
            <a:r>
              <a:rPr lang="en-IE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zse@volunteer.ie</a:t>
            </a:r>
            <a:endParaRPr lang="en-IE" sz="20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IE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www.volunteer.ie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751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4B35DB-ABF5-6CA8-9946-B5254E0AC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Thank you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DDE2-A4B1-21F9-7CDB-271BB503C1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1635" y="4358714"/>
            <a:ext cx="5190998" cy="755160"/>
          </a:xfrm>
        </p:spPr>
        <p:txBody>
          <a:bodyPr/>
          <a:lstStyle/>
          <a:p>
            <a:r>
              <a:rPr lang="en-GB" dirty="0"/>
              <a:t>Ask me now or email me later</a:t>
            </a:r>
          </a:p>
          <a:p>
            <a:r>
              <a:rPr lang="en-GB" dirty="0">
                <a:hlinkClick r:id="rId3"/>
              </a:rPr>
              <a:t>zse@volunteer.ie</a:t>
            </a:r>
            <a:endParaRPr lang="en-GB" dirty="0"/>
          </a:p>
          <a:p>
            <a:r>
              <a:rPr lang="en-GB" dirty="0"/>
              <a:t>Find out more on volunteer.ie</a:t>
            </a:r>
          </a:p>
          <a:p>
            <a:endParaRPr lang="en-I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19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around a table with papers and charts&#10;&#10;AI-generated content may be incorrect.">
            <a:extLst>
              <a:ext uri="{FF2B5EF4-FFF2-40B4-BE49-F238E27FC236}">
                <a16:creationId xmlns:a16="http://schemas.microsoft.com/office/drawing/2014/main" id="{EA46FEFC-E44F-FDA3-05F8-2E47608B21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2" r="2734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D7BE0-8D2A-ACC7-F2FB-90C6B1EDD8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33461" y="193728"/>
            <a:ext cx="7799162" cy="615624"/>
          </a:xfrm>
        </p:spPr>
        <p:txBody>
          <a:bodyPr/>
          <a:lstStyle/>
          <a:p>
            <a:r>
              <a:rPr lang="en-GB" dirty="0"/>
              <a:t>Research on volunteering and volunteer behaviour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6D378-357D-657F-9A34-D359E468D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3461" y="1252148"/>
            <a:ext cx="7325244" cy="755161"/>
          </a:xfrm>
        </p:spPr>
        <p:txBody>
          <a:bodyPr/>
          <a:lstStyle/>
          <a:p>
            <a:r>
              <a:rPr lang="en-IE" sz="1800" b="1" dirty="0">
                <a:solidFill>
                  <a:srgbClr val="D50057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Research Report Inclusion in Volunteer Programmes (2024) – Volunteer Ireland and Volunteer Now jointly with DCU</a:t>
            </a:r>
            <a:endParaRPr lang="en-IE" sz="1800" dirty="0">
              <a:solidFill>
                <a:srgbClr val="111C4E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7011C5-2CCE-2767-5305-5CDAF98314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22302" y="2007309"/>
            <a:ext cx="5748371" cy="417495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dirty="0">
                <a:solidFill>
                  <a:srgbClr val="D50057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Key findings on Inclusion practices: flexibility as the most mentioned factor</a:t>
            </a:r>
            <a:endParaRPr lang="en-IE" sz="1800" dirty="0">
              <a:solidFill>
                <a:srgbClr val="111C4E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Organisations that can be flexible or adaptable in their roles </a:t>
            </a:r>
            <a:r>
              <a:rPr lang="en-GB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 more likely to recruit</a:t>
            </a: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retain </a:t>
            </a: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groups of volunteers</a:t>
            </a:r>
            <a:endParaRPr lang="en-IE" sz="1800" dirty="0">
              <a:solidFill>
                <a:srgbClr val="111C4E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Offering roles that require a </a:t>
            </a:r>
            <a:r>
              <a:rPr lang="en-GB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low English language requirement</a:t>
            </a: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may </a:t>
            </a:r>
            <a:r>
              <a:rPr lang="en-GB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attract new immigrants or asylum seekers </a:t>
            </a: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who may be excluded from participating in order areas.</a:t>
            </a:r>
            <a:endParaRPr lang="en-IE" sz="1800" dirty="0">
              <a:solidFill>
                <a:srgbClr val="111C4E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Offer roles that appeal to a </a:t>
            </a:r>
            <a:r>
              <a:rPr lang="en-GB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broad array of skill sets,</a:t>
            </a: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allow volunteers the chance to </a:t>
            </a:r>
            <a:r>
              <a:rPr lang="en-GB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move between roles</a:t>
            </a:r>
            <a:r>
              <a:rPr lang="en-GB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within the organisation.</a:t>
            </a:r>
            <a:endParaRPr lang="en-IE" sz="1800" dirty="0">
              <a:solidFill>
                <a:srgbClr val="111C4E"/>
              </a:solidFill>
              <a:effectLst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71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gning a document&#10;&#10;AI-generated content may be incorrect.">
            <a:extLst>
              <a:ext uri="{FF2B5EF4-FFF2-40B4-BE49-F238E27FC236}">
                <a16:creationId xmlns:a16="http://schemas.microsoft.com/office/drawing/2014/main" id="{7689036C-231D-E8CA-6E64-8234927DEA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" b="909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8DA2B-2F80-7029-EC96-6F00071152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659" y="228411"/>
            <a:ext cx="6654945" cy="615624"/>
          </a:xfrm>
        </p:spPr>
        <p:txBody>
          <a:bodyPr/>
          <a:lstStyle/>
          <a:p>
            <a:r>
              <a:rPr lang="en-IE" dirty="0"/>
              <a:t>Research Report Louth Volunteering Survey 2024 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B8D4F-D786-AAB6-337C-1DB5F2ABC7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34" y="1266146"/>
            <a:ext cx="5594365" cy="755160"/>
          </a:xfrm>
        </p:spPr>
        <p:txBody>
          <a:bodyPr/>
          <a:lstStyle/>
          <a:p>
            <a:r>
              <a:rPr lang="en-IE" sz="1800" b="1" dirty="0">
                <a:solidFill>
                  <a:srgbClr val="D50057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Key finding from volunteers’ answers </a:t>
            </a:r>
          </a:p>
          <a:p>
            <a:pPr>
              <a:spcBef>
                <a:spcPts val="0"/>
              </a:spcBef>
            </a:pPr>
            <a:r>
              <a:rPr lang="en-IE" sz="1800" dirty="0">
                <a:solidFill>
                  <a:srgbClr val="D50057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IE" sz="1800" i="1" dirty="0">
                <a:solidFill>
                  <a:srgbClr val="D50057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stops people or hold people back from volunteering</a:t>
            </a:r>
            <a:r>
              <a:rPr lang="en-IE" sz="1800" dirty="0">
                <a:solidFill>
                  <a:srgbClr val="D50057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D396C-1AD9-F0C7-DD89-F57482A502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1635" y="2249905"/>
            <a:ext cx="6253728" cy="4174958"/>
          </a:xfrm>
        </p:spPr>
        <p:txBody>
          <a:bodyPr/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 knowing what to expect</a:t>
            </a: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not enough information – poor communication by VIO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Stepping forward for </a:t>
            </a:r>
            <a:r>
              <a:rPr lang="en-IE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min 3-year role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Not specific enough </a:t>
            </a: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roles – “generic volunteers required”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Timing not flexible </a:t>
            </a: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weekend, once off, short term, remote, etc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There </a:t>
            </a:r>
            <a:r>
              <a:rPr lang="en-IE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aren’t enough diverse </a:t>
            </a: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There </a:t>
            </a:r>
            <a:r>
              <a:rPr lang="en-IE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aren’t enough </a:t>
            </a: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</a:t>
            </a:r>
            <a:r>
              <a:rPr lang="en-IE" sz="18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 diverse groups</a:t>
            </a:r>
            <a:r>
              <a:rPr lang="en-IE" sz="18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(less able bodied people and people whose 1st language isn’t English)</a:t>
            </a:r>
          </a:p>
          <a:p>
            <a:endParaRPr lang="en-I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59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88E147-5250-8F8B-88D9-F55F4BED3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14" y="735392"/>
            <a:ext cx="5190998" cy="615624"/>
          </a:xfrm>
        </p:spPr>
        <p:txBody>
          <a:bodyPr/>
          <a:lstStyle/>
          <a:p>
            <a:r>
              <a:rPr lang="en-IE" sz="4400" dirty="0">
                <a:solidFill>
                  <a:schemeClr val="bg1"/>
                </a:solidFill>
                <a:latin typeface="+mj-lt"/>
              </a:rPr>
              <a:t>Take a stance</a:t>
            </a:r>
          </a:p>
          <a:p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6679F-EF2D-AD2D-3024-B34F54165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1014" y="2249905"/>
            <a:ext cx="5190998" cy="2349255"/>
          </a:xfrm>
        </p:spPr>
        <p:txBody>
          <a:bodyPr/>
          <a:lstStyle/>
          <a:p>
            <a:r>
              <a:rPr lang="en-IE" sz="2800" b="1" dirty="0">
                <a:solidFill>
                  <a:schemeClr val="tx1"/>
                </a:solidFill>
              </a:rPr>
              <a:t>Volunteers are hard to recruit these days.</a:t>
            </a:r>
          </a:p>
          <a:p>
            <a:endParaRPr lang="en-IE" dirty="0"/>
          </a:p>
        </p:txBody>
      </p:sp>
      <p:pic>
        <p:nvPicPr>
          <p:cNvPr id="6" name="Picture Placeholder 5" descr="Two people in a garden&#10;&#10;AI-generated content may be incorrect.">
            <a:extLst>
              <a:ext uri="{FF2B5EF4-FFF2-40B4-BE49-F238E27FC236}">
                <a16:creationId xmlns:a16="http://schemas.microsoft.com/office/drawing/2014/main" id="{F8E1E24A-FDA9-9978-E459-FC1225E0DB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"/>
          <a:stretch/>
        </p:blipFill>
        <p:spPr>
          <a:xfrm>
            <a:off x="0" y="-4468"/>
            <a:ext cx="5652000" cy="6858000"/>
          </a:xfrm>
          <a:scene3d>
            <a:camera prst="orthographicFront">
              <a:rot lat="0" lon="0" rev="0"/>
            </a:camera>
            <a:lightRig rig="threePt" dir="t"/>
          </a:scene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20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217D7-660B-2972-269E-1E43690372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Take a stance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F9D27-E8B3-0F1B-E459-C5058F0883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7683" y="2365852"/>
            <a:ext cx="5307069" cy="16564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/>
              <a:t>Without volunteers, my organisation’s services would be poorer or not as rich.</a:t>
            </a:r>
            <a:endParaRPr lang="en-IE" sz="2800" dirty="0"/>
          </a:p>
        </p:txBody>
      </p:sp>
      <p:pic>
        <p:nvPicPr>
          <p:cNvPr id="10" name="Picture Placeholder 9" descr="A person painting a child's face&#10;&#10;Description automatically generated">
            <a:extLst>
              <a:ext uri="{FF2B5EF4-FFF2-40B4-BE49-F238E27FC236}">
                <a16:creationId xmlns:a16="http://schemas.microsoft.com/office/drawing/2014/main" id="{8C6C1619-4BF2-FF67-D391-A0DD01F310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r="2103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17383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88E147-5250-8F8B-88D9-F55F4BED3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14" y="844034"/>
            <a:ext cx="5190998" cy="615624"/>
          </a:xfrm>
        </p:spPr>
        <p:txBody>
          <a:bodyPr/>
          <a:lstStyle/>
          <a:p>
            <a:r>
              <a:rPr lang="en-IE" sz="4400" dirty="0">
                <a:solidFill>
                  <a:schemeClr val="bg1"/>
                </a:solidFill>
                <a:latin typeface="+mj-lt"/>
              </a:rPr>
              <a:t>Take a stance</a:t>
            </a:r>
          </a:p>
          <a:p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86679F-EF2D-AD2D-3024-B34F54165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E" sz="2800" b="1" dirty="0">
                <a:solidFill>
                  <a:schemeClr val="tx1"/>
                </a:solidFill>
              </a:rPr>
              <a:t>Volunteers should commit to a minimum service time after garda vetting and training, so our time and resource investment is worth it. </a:t>
            </a:r>
          </a:p>
          <a:p>
            <a:endParaRPr lang="en-IE" dirty="0"/>
          </a:p>
        </p:txBody>
      </p:sp>
      <p:pic>
        <p:nvPicPr>
          <p:cNvPr id="44" name="Picture Placeholder 43" descr="A person handing a bowl of food to another person&#10;&#10;Description automatically generated">
            <a:extLst>
              <a:ext uri="{FF2B5EF4-FFF2-40B4-BE49-F238E27FC236}">
                <a16:creationId xmlns:a16="http://schemas.microsoft.com/office/drawing/2014/main" id="{B05F1F65-AB7E-CA5C-6A6D-7F443C989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r="2103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827139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217D7-660B-2972-269E-1E43690372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1014" y="972769"/>
            <a:ext cx="5190998" cy="615624"/>
          </a:xfrm>
        </p:spPr>
        <p:txBody>
          <a:bodyPr/>
          <a:lstStyle/>
          <a:p>
            <a:r>
              <a:rPr lang="en-IE" dirty="0"/>
              <a:t>Take a stance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A253B7-4E7B-CA89-E384-FB865AE76A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E" sz="2800" b="1" dirty="0">
                <a:solidFill>
                  <a:schemeClr val="tx1"/>
                </a:solidFill>
              </a:rPr>
              <a:t>We already have some flexibility in our volunteer programme. </a:t>
            </a:r>
          </a:p>
          <a:p>
            <a:endParaRPr lang="en-IE" sz="2800" b="1" dirty="0">
              <a:solidFill>
                <a:schemeClr val="tx1"/>
              </a:solidFill>
            </a:endParaRPr>
          </a:p>
          <a:p>
            <a:endParaRPr lang="en-IE" sz="2800" b="1" dirty="0">
              <a:solidFill>
                <a:schemeClr val="tx1"/>
              </a:solidFill>
            </a:endParaRPr>
          </a:p>
          <a:p>
            <a:endParaRPr lang="en-IE" sz="2800" b="1" dirty="0">
              <a:solidFill>
                <a:schemeClr val="tx1"/>
              </a:solidFill>
            </a:endParaRPr>
          </a:p>
          <a:p>
            <a:endParaRPr lang="en-IE" sz="2800" b="1" dirty="0">
              <a:solidFill>
                <a:schemeClr val="tx1"/>
              </a:solidFill>
            </a:endParaRPr>
          </a:p>
          <a:p>
            <a:endParaRPr lang="en-IE" sz="2800" b="1" dirty="0">
              <a:solidFill>
                <a:schemeClr val="tx1"/>
              </a:solidFill>
            </a:endParaRPr>
          </a:p>
          <a:p>
            <a:endParaRPr lang="en-IE" sz="2800" b="1" dirty="0">
              <a:solidFill>
                <a:schemeClr val="tx1"/>
              </a:solidFill>
            </a:endParaRPr>
          </a:p>
          <a:p>
            <a:r>
              <a:rPr lang="en-IE" sz="2800" b="1" dirty="0">
                <a:solidFill>
                  <a:schemeClr val="tx1"/>
                </a:solidFill>
              </a:rPr>
              <a:t>					.</a:t>
            </a:r>
          </a:p>
          <a:p>
            <a:endParaRPr lang="en-IE" dirty="0"/>
          </a:p>
        </p:txBody>
      </p:sp>
      <p:pic>
        <p:nvPicPr>
          <p:cNvPr id="23" name="Picture Placeholder 2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DBCEA3F2-8783-A20F-82D7-1CCC704166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2" r="27342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69442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93E8E4-C442-A328-0ADB-F5545BFA72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4817" y="3258717"/>
            <a:ext cx="5436638" cy="328437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E" sz="2000" b="0" spc="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IE" sz="2000" b="0" spc="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is a not a new concept, however, it is more prominent in recent years. As it hasn’t been embedded in general use, people mean and understand different things under flexibility in volunteering. </a:t>
            </a: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D3F16-627C-CEBD-E70E-0FCCFE4AB68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2235" y="1612086"/>
            <a:ext cx="5777089" cy="3979061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IE" sz="20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 overarching concept used to describe new types of volunteering, diverting from the traditional regular volunteering within VIOs.</a:t>
            </a:r>
          </a:p>
          <a:p>
            <a:pPr>
              <a:spcBef>
                <a:spcPts val="1000"/>
              </a:spcBef>
            </a:pPr>
            <a:r>
              <a:rPr lang="en-IE" sz="20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Examples would be task-based volunteering, virtual and remote volunteering, microvolunteering, short term or once-off and episodic volunteering, etc. </a:t>
            </a:r>
          </a:p>
          <a:p>
            <a:pPr>
              <a:spcBef>
                <a:spcPts val="1000"/>
              </a:spcBef>
            </a:pPr>
            <a:r>
              <a:rPr lang="en-GB" sz="2000" b="1" dirty="0"/>
              <a:t>There can be an overlap or combination of these within a single role. </a:t>
            </a:r>
          </a:p>
          <a:p>
            <a:pPr>
              <a:spcBef>
                <a:spcPts val="1000"/>
              </a:spcBef>
            </a:pPr>
            <a:r>
              <a:rPr lang="en-GB" sz="2000" b="1" dirty="0"/>
              <a:t>The concept is also referred to as “dynamic volunteering”. </a:t>
            </a:r>
            <a:endParaRPr lang="en-IE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41D3D-188A-D2BE-260B-066696953B17}"/>
              </a:ext>
            </a:extLst>
          </p:cNvPr>
          <p:cNvSpPr txBox="1"/>
          <p:nvPr/>
        </p:nvSpPr>
        <p:spPr>
          <a:xfrm>
            <a:off x="695325" y="429208"/>
            <a:ext cx="108775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4400" b="1" dirty="0">
                <a:solidFill>
                  <a:schemeClr val="bg1"/>
                </a:solidFill>
                <a:latin typeface="+mj-lt"/>
              </a:rPr>
              <a:t>What flexibility in volunteering 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7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C8F0A-280E-B039-5C43-8C31EFFA0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93604-3B64-1228-ECED-8CD3D5CA6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9925" y="469841"/>
            <a:ext cx="4837253" cy="22986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E" sz="4400" dirty="0">
                <a:solidFill>
                  <a:schemeClr val="bg1"/>
                </a:solidFill>
                <a:latin typeface="+mj-lt"/>
              </a:rPr>
              <a:t>What flexibility in volunteering looks like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547C8D-DC14-BC87-2E99-BDC92E7C59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91500" y="4162425"/>
            <a:ext cx="3885034" cy="22986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 Volunteers Chart of Dimensions from the Report on “</a:t>
            </a:r>
            <a:r>
              <a:rPr lang="en-GB" sz="22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Volunteering Practices in the 21</a:t>
            </a:r>
            <a:r>
              <a:rPr lang="en-GB" sz="2200" b="1" baseline="300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2200" b="1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Century</a:t>
            </a:r>
            <a:r>
              <a:rPr lang="en-GB" sz="2200" dirty="0">
                <a:solidFill>
                  <a:srgbClr val="111C4E"/>
                </a:solidFill>
                <a:effectLst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” (2020) </a:t>
            </a:r>
            <a:r>
              <a:rPr lang="en-GB" sz="22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Dr. Chris </a:t>
            </a:r>
            <a:r>
              <a:rPr lang="en-GB" sz="2200" dirty="0" err="1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Millora</a:t>
            </a:r>
            <a:r>
              <a:rPr lang="en-GB" sz="2200" dirty="0">
                <a:solidFill>
                  <a:srgbClr val="111C4E"/>
                </a:solidFill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E" sz="2200" dirty="0"/>
          </a:p>
          <a:p>
            <a:endParaRPr lang="en-IE" sz="1700" dirty="0"/>
          </a:p>
        </p:txBody>
      </p:sp>
      <p:pic>
        <p:nvPicPr>
          <p:cNvPr id="3" name="Content Placeholder 4" descr="Chart, sunburst chart&#10;&#10;Description automatically generated">
            <a:extLst>
              <a:ext uri="{FF2B5EF4-FFF2-40B4-BE49-F238E27FC236}">
                <a16:creationId xmlns:a16="http://schemas.microsoft.com/office/drawing/2014/main" id="{B6B88E89-D592-92B9-9903-DED88CED83F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791" y="396915"/>
            <a:ext cx="5988223" cy="6064169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950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Light Blue">
  <a:themeElements>
    <a:clrScheme name="Volunteer Ireland Colours 2022">
      <a:dk1>
        <a:srgbClr val="111C4E"/>
      </a:dk1>
      <a:lt1>
        <a:sysClr val="window" lastClr="FFFFFF"/>
      </a:lt1>
      <a:dk2>
        <a:srgbClr val="111C4E"/>
      </a:dk2>
      <a:lt2>
        <a:srgbClr val="E7E6E6"/>
      </a:lt2>
      <a:accent1>
        <a:srgbClr val="D50057"/>
      </a:accent1>
      <a:accent2>
        <a:srgbClr val="410099"/>
      </a:accent2>
      <a:accent3>
        <a:srgbClr val="6FCFEB"/>
      </a:accent3>
      <a:accent4>
        <a:srgbClr val="8B0078"/>
      </a:accent4>
      <a:accent5>
        <a:srgbClr val="99E6D8"/>
      </a:accent5>
      <a:accent6>
        <a:srgbClr val="00C08B"/>
      </a:accent6>
      <a:hlink>
        <a:srgbClr val="410099"/>
      </a:hlink>
      <a:folHlink>
        <a:srgbClr val="8B0078"/>
      </a:folHlink>
    </a:clrScheme>
    <a:fontScheme name="Navy">
      <a:majorFont>
        <a:latin typeface="DM Sans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_Powerpoint_Template" id="{ACFAE07A-E7BC-429C-9539-A38E49585EA9}" vid="{0BD32F5D-0509-4137-A0F8-C11CCCF12BDF}"/>
    </a:ext>
  </a:extLst>
</a:theme>
</file>

<file path=ppt/theme/theme2.xml><?xml version="1.0" encoding="utf-8"?>
<a:theme xmlns:a="http://schemas.openxmlformats.org/drawingml/2006/main" name="Magenta">
  <a:themeElements>
    <a:clrScheme name="Volunteer Ireland Colours 2022">
      <a:dk1>
        <a:srgbClr val="111C4E"/>
      </a:dk1>
      <a:lt1>
        <a:sysClr val="window" lastClr="FFFFFF"/>
      </a:lt1>
      <a:dk2>
        <a:srgbClr val="111C4E"/>
      </a:dk2>
      <a:lt2>
        <a:srgbClr val="E7E6E6"/>
      </a:lt2>
      <a:accent1>
        <a:srgbClr val="D50057"/>
      </a:accent1>
      <a:accent2>
        <a:srgbClr val="410099"/>
      </a:accent2>
      <a:accent3>
        <a:srgbClr val="6FCFEB"/>
      </a:accent3>
      <a:accent4>
        <a:srgbClr val="8B0078"/>
      </a:accent4>
      <a:accent5>
        <a:srgbClr val="99E6D8"/>
      </a:accent5>
      <a:accent6>
        <a:srgbClr val="00C08B"/>
      </a:accent6>
      <a:hlink>
        <a:srgbClr val="410099"/>
      </a:hlink>
      <a:folHlink>
        <a:srgbClr val="8B0078"/>
      </a:folHlink>
    </a:clrScheme>
    <a:fontScheme name="Navy">
      <a:majorFont>
        <a:latin typeface="DM Sans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_Powerpoint_Template" id="{ACFAE07A-E7BC-429C-9539-A38E49585EA9}" vid="{E1ECF293-77ED-4E98-A8C7-FC55987256F6}"/>
    </a:ext>
  </a:extLst>
</a:theme>
</file>

<file path=ppt/theme/theme3.xml><?xml version="1.0" encoding="utf-8"?>
<a:theme xmlns:a="http://schemas.openxmlformats.org/drawingml/2006/main" name="1_Purple">
  <a:themeElements>
    <a:clrScheme name="Volunteer Ireland Colours 2022">
      <a:dk1>
        <a:srgbClr val="111C4E"/>
      </a:dk1>
      <a:lt1>
        <a:sysClr val="window" lastClr="FFFFFF"/>
      </a:lt1>
      <a:dk2>
        <a:srgbClr val="111C4E"/>
      </a:dk2>
      <a:lt2>
        <a:srgbClr val="E7E6E6"/>
      </a:lt2>
      <a:accent1>
        <a:srgbClr val="D50057"/>
      </a:accent1>
      <a:accent2>
        <a:srgbClr val="410099"/>
      </a:accent2>
      <a:accent3>
        <a:srgbClr val="6FCFEB"/>
      </a:accent3>
      <a:accent4>
        <a:srgbClr val="8B0078"/>
      </a:accent4>
      <a:accent5>
        <a:srgbClr val="99E6D8"/>
      </a:accent5>
      <a:accent6>
        <a:srgbClr val="00C08B"/>
      </a:accent6>
      <a:hlink>
        <a:srgbClr val="410099"/>
      </a:hlink>
      <a:folHlink>
        <a:srgbClr val="8B0078"/>
      </a:folHlink>
    </a:clrScheme>
    <a:fontScheme name="Navy">
      <a:majorFont>
        <a:latin typeface="DM Sans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_Powerpoint_Template" id="{ACFAE07A-E7BC-429C-9539-A38E49585EA9}" vid="{A569BC0D-179D-4B9E-AF44-E20865052810}"/>
    </a:ext>
  </a:extLst>
</a:theme>
</file>

<file path=ppt/theme/theme4.xml><?xml version="1.0" encoding="utf-8"?>
<a:theme xmlns:a="http://schemas.openxmlformats.org/drawingml/2006/main" name="White">
  <a:themeElements>
    <a:clrScheme name="Volunteer Ireland Colours 2022">
      <a:dk1>
        <a:srgbClr val="111C4E"/>
      </a:dk1>
      <a:lt1>
        <a:sysClr val="window" lastClr="FFFFFF"/>
      </a:lt1>
      <a:dk2>
        <a:srgbClr val="111C4E"/>
      </a:dk2>
      <a:lt2>
        <a:srgbClr val="E7E6E6"/>
      </a:lt2>
      <a:accent1>
        <a:srgbClr val="D50057"/>
      </a:accent1>
      <a:accent2>
        <a:srgbClr val="410099"/>
      </a:accent2>
      <a:accent3>
        <a:srgbClr val="6FCFEB"/>
      </a:accent3>
      <a:accent4>
        <a:srgbClr val="8B0078"/>
      </a:accent4>
      <a:accent5>
        <a:srgbClr val="99E6D8"/>
      </a:accent5>
      <a:accent6>
        <a:srgbClr val="00C08B"/>
      </a:accent6>
      <a:hlink>
        <a:srgbClr val="410099"/>
      </a:hlink>
      <a:folHlink>
        <a:srgbClr val="8B0078"/>
      </a:folHlink>
    </a:clrScheme>
    <a:fontScheme name="Navy">
      <a:majorFont>
        <a:latin typeface="DM Sans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_Powerpoint_Template" id="{ACFAE07A-E7BC-429C-9539-A38E49585EA9}" vid="{3DD0AC22-35F8-4987-B529-A439FF41DB4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60daceeb-bbb8-4463-a2ea-3ef0447cd51a" xsi:nil="true"/>
    <lcf76f155ced4ddcb4097134ff3c332f xmlns="429ec9d1-ae68-4424-82c1-552da4da85c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050F9C7AA97740A33F94C26CDB0595" ma:contentTypeVersion="25" ma:contentTypeDescription="Create a new document." ma:contentTypeScope="" ma:versionID="2095a71d7de7600304a6a900149fb4d9">
  <xsd:schema xmlns:xsd="http://www.w3.org/2001/XMLSchema" xmlns:xs="http://www.w3.org/2001/XMLSchema" xmlns:p="http://schemas.microsoft.com/office/2006/metadata/properties" xmlns:ns1="http://schemas.microsoft.com/sharepoint/v3" xmlns:ns2="429ec9d1-ae68-4424-82c1-552da4da85c4" xmlns:ns3="60daceeb-bbb8-4463-a2ea-3ef0447cd51a" targetNamespace="http://schemas.microsoft.com/office/2006/metadata/properties" ma:root="true" ma:fieldsID="b22e7ffa44c4ee9bdeed97ce3df7557c" ns1:_="" ns2:_="" ns3:_="">
    <xsd:import namespace="http://schemas.microsoft.com/sharepoint/v3"/>
    <xsd:import namespace="429ec9d1-ae68-4424-82c1-552da4da85c4"/>
    <xsd:import namespace="60daceeb-bbb8-4463-a2ea-3ef0447cd5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ec9d1-ae68-4424-82c1-552da4da85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42648a34-2138-4432-bdba-6bd3e31dfe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aceeb-bbb8-4463-a2ea-3ef0447cd51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d3d3e31-7769-478a-a006-5f8ef0dc9cac}" ma:internalName="TaxCatchAll" ma:showField="CatchAllData" ma:web="60daceeb-bbb8-4463-a2ea-3ef0447cd5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A1F429-6BAF-4CA2-B3D4-642FB24BBE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12B944-E503-4069-A056-80E7FB489666}">
  <ds:schemaRefs>
    <ds:schemaRef ds:uri="http://www.w3.org/XML/1998/namespace"/>
    <ds:schemaRef ds:uri="60daceeb-bbb8-4463-a2ea-3ef0447cd51a"/>
    <ds:schemaRef ds:uri="http://purl.org/dc/terms/"/>
    <ds:schemaRef ds:uri="http://purl.org/dc/elements/1.1/"/>
    <ds:schemaRef ds:uri="http://schemas.microsoft.com/office/infopath/2007/PartnerControls"/>
    <ds:schemaRef ds:uri="429ec9d1-ae68-4424-82c1-552da4da85c4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65EC44C-BCD0-40EF-A5C1-E79D5DAAB3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29ec9d1-ae68-4424-82c1-552da4da85c4"/>
    <ds:schemaRef ds:uri="60daceeb-bbb8-4463-a2ea-3ef0447cd5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VI_Powerpoint_Template</Template>
  <TotalTime>1031</TotalTime>
  <Words>836</Words>
  <Application>Microsoft Office PowerPoint</Application>
  <PresentationFormat>Widescreen</PresentationFormat>
  <Paragraphs>111</Paragraphs>
  <Slides>17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DM Sans</vt:lpstr>
      <vt:lpstr>DM Serif Display</vt:lpstr>
      <vt:lpstr>Symbol</vt:lpstr>
      <vt:lpstr>Light Blue</vt:lpstr>
      <vt:lpstr>Magenta</vt:lpstr>
      <vt:lpstr>1_Purple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Zsé Varga</dc:creator>
  <cp:lastModifiedBy>Kathleen Cawley</cp:lastModifiedBy>
  <cp:revision>8</cp:revision>
  <dcterms:created xsi:type="dcterms:W3CDTF">2024-04-30T11:34:24Z</dcterms:created>
  <dcterms:modified xsi:type="dcterms:W3CDTF">2025-04-25T07:24:16Z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0x01010011050F9C7AA97740A33F94C26CDB0595</vt:lpwstr>
  </property>
  <property fmtid="{D5CDD505-2E9C-101B-9397-08002B2CF9AE}" pid="3" name="MediaServiceImageTags">
    <vt:lpwstr/>
  </property>
  <property fmtid="{D5CDD505-2E9C-101B-9397-08002B2CF9AE}" pid="4" name="ArticulateGUID">
    <vt:lpwstr>AE0FDF22-79D3-446C-A91B-FDA6CC410C58</vt:lpwstr>
  </property>
  <property fmtid="{D5CDD505-2E9C-101B-9397-08002B2CF9AE}" pid="5" name="ArticulatePath">
    <vt:lpwstr>Offering flexibility masterclass slides ZsV01052024</vt:lpwstr>
  </property>
</Properties>
</file>